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Saira SemiCondensed Light"/>
      <p:regular r:id="rId47"/>
      <p:bold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Saira Semi Condensed"/>
      <p:regular r:id="rId57"/>
      <p:bold r:id="rId58"/>
    </p:embeddedFont>
    <p:embeddedFont>
      <p:font typeface="Saira SemiCondensed Thin"/>
      <p:regular r:id="rId59"/>
      <p:bold r:id="rId60"/>
    </p:embeddedFont>
    <p:embeddedFont>
      <p:font typeface="Saira SemiCondensed ExtraLight"/>
      <p:regular r:id="rId61"/>
      <p:bold r:id="rId62"/>
    </p:embeddedFont>
    <p:embeddedFont>
      <p:font typeface="Open Sans SemiBold"/>
      <p:regular r:id="rId63"/>
      <p:bold r:id="rId64"/>
      <p:italic r:id="rId65"/>
      <p:boldItalic r:id="rId66"/>
    </p:embeddedFont>
    <p:embeddedFont>
      <p:font typeface="Josefin Sans"/>
      <p:bold r:id="rId67"/>
      <p:boldItalic r:id="rId68"/>
    </p:embeddedFont>
    <p:embeddedFont>
      <p:font typeface="Saira Condensed Light"/>
      <p:regular r:id="rId69"/>
      <p:bold r:id="rId70"/>
    </p:embeddedFont>
    <p:embeddedFont>
      <p:font typeface="Josefin Sans SemiBold"/>
      <p:regular r:id="rId71"/>
      <p:bold r:id="rId72"/>
      <p:italic r:id="rId73"/>
      <p:boldItalic r:id="rId74"/>
    </p:embeddedFont>
    <p:embeddedFont>
      <p:font typeface="Josefin Sans Thin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airaSemiCondensedLight-bold.fntdata"/><Relationship Id="rId47" Type="http://schemas.openxmlformats.org/officeDocument/2006/relationships/font" Target="fonts/SairaSemiCondensedLight-regular.fntdata"/><Relationship Id="rId4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JosefinSansSemiBold-italic.fntdata"/><Relationship Id="rId72" Type="http://schemas.openxmlformats.org/officeDocument/2006/relationships/font" Target="fonts/JosefinSansSemiBold-bold.fntdata"/><Relationship Id="rId31" Type="http://schemas.openxmlformats.org/officeDocument/2006/relationships/slide" Target="slides/slide27.xml"/><Relationship Id="rId75" Type="http://schemas.openxmlformats.org/officeDocument/2006/relationships/font" Target="fonts/JosefinSansThin-regular.fntdata"/><Relationship Id="rId30" Type="http://schemas.openxmlformats.org/officeDocument/2006/relationships/slide" Target="slides/slide26.xml"/><Relationship Id="rId74" Type="http://schemas.openxmlformats.org/officeDocument/2006/relationships/font" Target="fonts/JosefinSansSemiBold-boldItalic.fntdata"/><Relationship Id="rId33" Type="http://schemas.openxmlformats.org/officeDocument/2006/relationships/slide" Target="slides/slide29.xml"/><Relationship Id="rId77" Type="http://schemas.openxmlformats.org/officeDocument/2006/relationships/font" Target="fonts/JosefinSansThin-italic.fntdata"/><Relationship Id="rId32" Type="http://schemas.openxmlformats.org/officeDocument/2006/relationships/slide" Target="slides/slide28.xml"/><Relationship Id="rId76" Type="http://schemas.openxmlformats.org/officeDocument/2006/relationships/font" Target="fonts/JosefinSansThin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JosefinSansThin-boldItalic.fntdata"/><Relationship Id="rId71" Type="http://schemas.openxmlformats.org/officeDocument/2006/relationships/font" Target="fonts/JosefinSansSemiBold-regular.fntdata"/><Relationship Id="rId70" Type="http://schemas.openxmlformats.org/officeDocument/2006/relationships/font" Target="fonts/SairaCondensedLigh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SairaSemiCondensedExtraLight-bold.fntdata"/><Relationship Id="rId61" Type="http://schemas.openxmlformats.org/officeDocument/2006/relationships/font" Target="fonts/SairaSemiCondensedExtraLight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SemiBold-bold.fntdata"/><Relationship Id="rId63" Type="http://schemas.openxmlformats.org/officeDocument/2006/relationships/font" Target="fonts/OpenSansSemiBold-regular.fntdata"/><Relationship Id="rId22" Type="http://schemas.openxmlformats.org/officeDocument/2006/relationships/slide" Target="slides/slide18.xml"/><Relationship Id="rId66" Type="http://schemas.openxmlformats.org/officeDocument/2006/relationships/font" Target="fonts/OpenSansSemiBold-boldItalic.fntdata"/><Relationship Id="rId21" Type="http://schemas.openxmlformats.org/officeDocument/2006/relationships/slide" Target="slides/slide17.xml"/><Relationship Id="rId65" Type="http://schemas.openxmlformats.org/officeDocument/2006/relationships/font" Target="fonts/OpenSansSemiBold-italic.fntdata"/><Relationship Id="rId24" Type="http://schemas.openxmlformats.org/officeDocument/2006/relationships/slide" Target="slides/slide20.xml"/><Relationship Id="rId68" Type="http://schemas.openxmlformats.org/officeDocument/2006/relationships/font" Target="fonts/JosefinSans-boldItalic.fntdata"/><Relationship Id="rId23" Type="http://schemas.openxmlformats.org/officeDocument/2006/relationships/slide" Target="slides/slide19.xml"/><Relationship Id="rId67" Type="http://schemas.openxmlformats.org/officeDocument/2006/relationships/font" Target="fonts/JosefinSans-bold.fntdata"/><Relationship Id="rId60" Type="http://schemas.openxmlformats.org/officeDocument/2006/relationships/font" Target="fonts/SairaSemiCondensedThin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SairaCondensed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a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7.xml"/><Relationship Id="rId55" Type="http://schemas.openxmlformats.org/officeDocument/2006/relationships/font" Target="fonts/Lato-italic.fntdata"/><Relationship Id="rId10" Type="http://schemas.openxmlformats.org/officeDocument/2006/relationships/slide" Target="slides/slide6.xml"/><Relationship Id="rId54" Type="http://schemas.openxmlformats.org/officeDocument/2006/relationships/font" Target="fonts/Lato-bold.fntdata"/><Relationship Id="rId13" Type="http://schemas.openxmlformats.org/officeDocument/2006/relationships/slide" Target="slides/slide9.xml"/><Relationship Id="rId57" Type="http://schemas.openxmlformats.org/officeDocument/2006/relationships/font" Target="fonts/SairaSemiCondensed-regular.fntdata"/><Relationship Id="rId12" Type="http://schemas.openxmlformats.org/officeDocument/2006/relationships/slide" Target="slides/slide8.xml"/><Relationship Id="rId56" Type="http://schemas.openxmlformats.org/officeDocument/2006/relationships/font" Target="fonts/Lato-boldItalic.fntdata"/><Relationship Id="rId15" Type="http://schemas.openxmlformats.org/officeDocument/2006/relationships/slide" Target="slides/slide11.xml"/><Relationship Id="rId59" Type="http://schemas.openxmlformats.org/officeDocument/2006/relationships/font" Target="fonts/SairaSemiCondensedThin-regular.fntdata"/><Relationship Id="rId14" Type="http://schemas.openxmlformats.org/officeDocument/2006/relationships/slide" Target="slides/slide10.xml"/><Relationship Id="rId58" Type="http://schemas.openxmlformats.org/officeDocument/2006/relationships/font" Target="fonts/SairaSemiCondense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1b0ac17f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71b0ac17f_1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1b0ac17f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571b0ac17f_1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71b0ac17f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571b0ac17f_1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71b0ac17f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71b0ac17f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71b0ac17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571b0ac17f_1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71b0ac17f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71b0ac17f_1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53dfb942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53dfb9425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71b0ac17f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71b0ac17f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71b0ac17f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71b0ac17f_1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71b0ac17f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71b0ac17f_1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71b0ac17f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71b0ac17f_1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658d94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1658d946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658d946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1658d946f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1658d94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1658d946f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1658d94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1658d946f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658d946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1658d946f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1658d946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1658d946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3dfb942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553dfb9425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71b0ac17f_1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71b0ac17f_1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1658d946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1658d946f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1658d946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51658d946f_0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1658d946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51658d946f_0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1658d946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51658d946f_0_2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1658d946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51658d946f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1658d946f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51658d946f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1658d946f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Para a validação utiliza as medidas 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Connectivity, (deve ser min) - parâmetro que indica o número de vizinhos mais próximos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Silhouette Width (quanto mais próximo de 1 melhor) O valor de Silhouette mede o grau de confiança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 agrupamento de uma observação.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Dunn Index (deve ser max) - O índice de Dunn é a razão entre a menor distância entre observações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maior distância entre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51658d946f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1658d946f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51658d946f_0_3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1b0ac17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71b0ac17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1658d946f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51658d946f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1b0ac17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571b0ac17f_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53dfb942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553dfb9425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1b0ac17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71b0ac17f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6.jpg"/><Relationship Id="rId5" Type="http://schemas.openxmlformats.org/officeDocument/2006/relationships/image" Target="../media/image21.jpg"/><Relationship Id="rId6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hyperlink" Target="https://jobs.kenoby.com/sympla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hyperlink" Target="https://sarahribeiro.shinyapps.io/Recommender_new_playlist_spotify/#section-analyze-music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jp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3135" l="-6393" r="-3674" t="-22351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5632816" y="2421005"/>
            <a:ext cx="6059672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800" u="none" cap="none" strike="noStrik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MUSIC</a:t>
            </a:r>
            <a:endParaRPr b="1" i="0" sz="13800" u="none" cap="none" strike="noStrike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7477394" y="4007439"/>
            <a:ext cx="41104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Presentation</a:t>
            </a:r>
            <a:endParaRPr b="0" i="0" sz="5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5851400" y="0"/>
            <a:ext cx="9297900" cy="6858000"/>
          </a:xfrm>
          <a:prstGeom prst="parallelogram">
            <a:avLst>
              <a:gd fmla="val 2500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2"/>
          <p:cNvGrpSpPr/>
          <p:nvPr/>
        </p:nvGrpSpPr>
        <p:grpSpPr>
          <a:xfrm>
            <a:off x="5870275" y="147375"/>
            <a:ext cx="3657600" cy="3657600"/>
            <a:chOff x="1222075" y="3766875"/>
            <a:chExt cx="3657600" cy="3657600"/>
          </a:xfrm>
        </p:grpSpPr>
        <p:sp>
          <p:nvSpPr>
            <p:cNvPr id="203" name="Google Shape;203;p22"/>
            <p:cNvSpPr/>
            <p:nvPr/>
          </p:nvSpPr>
          <p:spPr>
            <a:xfrm>
              <a:off x="1222075" y="3766875"/>
              <a:ext cx="3657600" cy="365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1359175" y="3903975"/>
              <a:ext cx="3383400" cy="33834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 txBox="1"/>
            <p:nvPr/>
          </p:nvSpPr>
          <p:spPr>
            <a:xfrm>
              <a:off x="1359175" y="4395075"/>
              <a:ext cx="3383400" cy="22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step</a:t>
              </a:r>
              <a:r>
                <a:rPr b="1" lang="en-US" sz="60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endParaRPr b="1" sz="6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1</a:t>
              </a:r>
              <a:endParaRPr b="1" sz="9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206" name="Google Shape;206;p22"/>
          <p:cNvSpPr txBox="1"/>
          <p:nvPr/>
        </p:nvSpPr>
        <p:spPr>
          <a:xfrm>
            <a:off x="331325" y="460324"/>
            <a:ext cx="5676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Entendimento do problema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1295" l="15474" r="10236" t="1285"/>
          <a:stretch/>
        </p:blipFill>
        <p:spPr>
          <a:xfrm>
            <a:off x="1027475" y="2269625"/>
            <a:ext cx="4283700" cy="4283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/>
        </p:nvSpPr>
        <p:spPr>
          <a:xfrm>
            <a:off x="1823350" y="206550"/>
            <a:ext cx="8169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Entendimento do problema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13" name="Google Shape;213;p23"/>
          <p:cNvCxnSpPr/>
          <p:nvPr/>
        </p:nvCxnSpPr>
        <p:spPr>
          <a:xfrm flipH="1" rot="10800000">
            <a:off x="5151300" y="1034550"/>
            <a:ext cx="862500" cy="14400"/>
          </a:xfrm>
          <a:prstGeom prst="straightConnector1">
            <a:avLst/>
          </a:prstGeom>
          <a:noFill/>
          <a:ln cap="flat" cmpd="sng" w="9525">
            <a:solidFill>
              <a:srgbClr val="E0757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4" name="Google Shape;214;p23"/>
          <p:cNvGrpSpPr/>
          <p:nvPr/>
        </p:nvGrpSpPr>
        <p:grpSpPr>
          <a:xfrm>
            <a:off x="1533100" y="2165750"/>
            <a:ext cx="2751300" cy="3159000"/>
            <a:chOff x="1533100" y="2165750"/>
            <a:chExt cx="2751300" cy="3159000"/>
          </a:xfrm>
        </p:grpSpPr>
        <p:sp>
          <p:nvSpPr>
            <p:cNvPr id="215" name="Google Shape;215;p23"/>
            <p:cNvSpPr/>
            <p:nvPr/>
          </p:nvSpPr>
          <p:spPr>
            <a:xfrm>
              <a:off x="1533100" y="2165750"/>
              <a:ext cx="2751300" cy="3159000"/>
            </a:xfrm>
            <a:prstGeom prst="parallelogram">
              <a:avLst>
                <a:gd fmla="val 0" name="adj"/>
              </a:avLst>
            </a:prstGeom>
            <a:solidFill>
              <a:srgbClr val="FF0000">
                <a:alpha val="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 txBox="1"/>
            <p:nvPr/>
          </p:nvSpPr>
          <p:spPr>
            <a:xfrm>
              <a:off x="1611400" y="2256275"/>
              <a:ext cx="2594700" cy="27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07572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Foi necessário estudar a documentação da API do Spotify.</a:t>
              </a:r>
              <a:endParaRPr sz="1800">
                <a:solidFill>
                  <a:srgbClr val="E0757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4395850" y="2165750"/>
            <a:ext cx="2751300" cy="3159000"/>
            <a:chOff x="4395850" y="2165750"/>
            <a:chExt cx="2751300" cy="3159000"/>
          </a:xfrm>
        </p:grpSpPr>
        <p:sp>
          <p:nvSpPr>
            <p:cNvPr id="218" name="Google Shape;218;p23"/>
            <p:cNvSpPr/>
            <p:nvPr/>
          </p:nvSpPr>
          <p:spPr>
            <a:xfrm>
              <a:off x="4395850" y="2165750"/>
              <a:ext cx="2751300" cy="3159000"/>
            </a:xfrm>
            <a:prstGeom prst="parallelogram">
              <a:avLst>
                <a:gd fmla="val 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4474150" y="2286400"/>
              <a:ext cx="2594700" cy="27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Quais dados tenho disponíveis? Quais informações são públicas? </a:t>
              </a:r>
              <a:endParaRPr sz="1800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220" name="Google Shape;220;p23"/>
          <p:cNvGrpSpPr/>
          <p:nvPr/>
        </p:nvGrpSpPr>
        <p:grpSpPr>
          <a:xfrm>
            <a:off x="7258600" y="2165750"/>
            <a:ext cx="2751300" cy="3159000"/>
            <a:chOff x="7258600" y="2165750"/>
            <a:chExt cx="2751300" cy="3159000"/>
          </a:xfrm>
        </p:grpSpPr>
        <p:sp>
          <p:nvSpPr>
            <p:cNvPr id="221" name="Google Shape;221;p23"/>
            <p:cNvSpPr/>
            <p:nvPr/>
          </p:nvSpPr>
          <p:spPr>
            <a:xfrm>
              <a:off x="7258600" y="2165750"/>
              <a:ext cx="2751300" cy="3159000"/>
            </a:xfrm>
            <a:prstGeom prst="parallelogram">
              <a:avLst>
                <a:gd fmla="val 0" name="adj"/>
              </a:avLst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 txBox="1"/>
            <p:nvPr/>
          </p:nvSpPr>
          <p:spPr>
            <a:xfrm>
              <a:off x="7336900" y="2246200"/>
              <a:ext cx="2594700" cy="27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4A86E8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Qual a complexidade para obter esses dados? Como irei armazenar? Quais ferramentas vou precisar?</a:t>
              </a:r>
              <a:endParaRPr sz="1800">
                <a:solidFill>
                  <a:srgbClr val="4A86E8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38" y="4702125"/>
            <a:ext cx="622625" cy="6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872" y="4571602"/>
            <a:ext cx="701275" cy="70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2925" y="4702146"/>
            <a:ext cx="622618" cy="6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6406275" y="0"/>
            <a:ext cx="5785800" cy="6858000"/>
          </a:xfrm>
          <a:prstGeom prst="parallelogram">
            <a:avLst>
              <a:gd fmla="val 0" name="adj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957" y="1104650"/>
            <a:ext cx="650625" cy="6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00" y="1719000"/>
            <a:ext cx="58293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194625" y="376500"/>
            <a:ext cx="60294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Estudo da documentação da API</a:t>
            </a:r>
            <a:endParaRPr b="1" sz="2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34" name="Google Shape;234;p24"/>
          <p:cNvCxnSpPr/>
          <p:nvPr/>
        </p:nvCxnSpPr>
        <p:spPr>
          <a:xfrm flipH="1" rot="10800000">
            <a:off x="423025" y="935700"/>
            <a:ext cx="862500" cy="14400"/>
          </a:xfrm>
          <a:prstGeom prst="straightConnector1">
            <a:avLst/>
          </a:prstGeom>
          <a:noFill/>
          <a:ln cap="flat" cmpd="sng" w="9525">
            <a:solidFill>
              <a:srgbClr val="E075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4"/>
          <p:cNvSpPr txBox="1"/>
          <p:nvPr/>
        </p:nvSpPr>
        <p:spPr>
          <a:xfrm>
            <a:off x="8064925" y="1104700"/>
            <a:ext cx="2907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ENTENDIMENTO DAS DOCUMENTAÇOES</a:t>
            </a: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8147075" y="1824850"/>
            <a:ext cx="372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O Spotify preparou uma documentação de excelência com a explicação de todas as features dos metadados.</a:t>
            </a:r>
            <a:r>
              <a:rPr b="1" lang="en-US" sz="15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6950" y="4336256"/>
            <a:ext cx="650625" cy="63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8064925" y="4228900"/>
            <a:ext cx="2907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ACESSO AOS 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DADOS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8147075" y="4949050"/>
            <a:ext cx="372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Necessário entender quais dados são públicos e 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disponíveis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acesso. A documentação também informa sobre níveis de acesso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s..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5851400" y="0"/>
            <a:ext cx="9297900" cy="6858000"/>
          </a:xfrm>
          <a:prstGeom prst="parallelogram">
            <a:avLst>
              <a:gd fmla="val 2500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5870275" y="147375"/>
            <a:ext cx="3657600" cy="3657600"/>
            <a:chOff x="1222075" y="3766875"/>
            <a:chExt cx="3657600" cy="3657600"/>
          </a:xfrm>
        </p:grpSpPr>
        <p:sp>
          <p:nvSpPr>
            <p:cNvPr id="246" name="Google Shape;246;p25"/>
            <p:cNvSpPr/>
            <p:nvPr/>
          </p:nvSpPr>
          <p:spPr>
            <a:xfrm>
              <a:off x="1222075" y="3766875"/>
              <a:ext cx="3657600" cy="365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1359175" y="3903975"/>
              <a:ext cx="3383400" cy="33834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 txBox="1"/>
            <p:nvPr/>
          </p:nvSpPr>
          <p:spPr>
            <a:xfrm>
              <a:off x="1359175" y="4395075"/>
              <a:ext cx="3383400" cy="22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step</a:t>
              </a:r>
              <a:r>
                <a:rPr b="1" lang="en-US" sz="60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endParaRPr b="1" sz="6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2</a:t>
              </a:r>
              <a:endParaRPr b="1" sz="9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249" name="Google Shape;249;p25"/>
          <p:cNvSpPr txBox="1"/>
          <p:nvPr/>
        </p:nvSpPr>
        <p:spPr>
          <a:xfrm>
            <a:off x="331325" y="460324"/>
            <a:ext cx="5676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Coleta Dados Spotify 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25" y="2023625"/>
            <a:ext cx="4762500" cy="476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00" y="281667"/>
            <a:ext cx="11332897" cy="49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0" y="-8700"/>
            <a:ext cx="12192000" cy="6858000"/>
          </a:xfrm>
          <a:prstGeom prst="parallelogram">
            <a:avLst>
              <a:gd fmla="val 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 txBox="1"/>
          <p:nvPr/>
        </p:nvSpPr>
        <p:spPr>
          <a:xfrm>
            <a:off x="383300" y="5315075"/>
            <a:ext cx="11332800" cy="11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O primeiro passo para acessar os dados do Spotify é obter as Keys da API. Para fazer isso, faça login no seu painel na página “</a:t>
            </a:r>
            <a:r>
              <a:rPr b="1"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Spotify for Developers</a:t>
            </a: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”</a:t>
            </a:r>
            <a:r>
              <a:rPr lang="en-US" sz="1800">
                <a:solidFill>
                  <a:srgbClr val="212121"/>
                </a:solidFill>
                <a:highlight>
                  <a:srgbClr val="FFFFFF"/>
                </a:highlight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.</a:t>
            </a:r>
            <a:r>
              <a:rPr lang="en-US" sz="1800"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 Selecione “Create a Client ID” e siga as instruções da página. Será fornecido então um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CLIENT_ID</a:t>
            </a:r>
            <a:r>
              <a:rPr lang="en-US" sz="1800">
                <a:solidFill>
                  <a:srgbClr val="FFFFFF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 </a:t>
            </a: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e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CLIENT_SECRET</a:t>
            </a:r>
            <a:r>
              <a:rPr lang="en-US" sz="1800">
                <a:solidFill>
                  <a:srgbClr val="E36209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 </a:t>
            </a: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para acessar os dados posteriormente. </a:t>
            </a:r>
            <a:endParaRPr sz="1800"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 </a:t>
            </a:r>
            <a:endParaRPr sz="1800"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/>
          <p:nvPr/>
        </p:nvSpPr>
        <p:spPr>
          <a:xfrm>
            <a:off x="8793025" y="3023000"/>
            <a:ext cx="2751300" cy="3159000"/>
          </a:xfrm>
          <a:prstGeom prst="parallelogram">
            <a:avLst>
              <a:gd fmla="val 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5909425" y="3023000"/>
            <a:ext cx="2751300" cy="3159000"/>
          </a:xfrm>
          <a:prstGeom prst="parallelogram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5909425" y="489925"/>
            <a:ext cx="5634900" cy="2370600"/>
          </a:xfrm>
          <a:prstGeom prst="parallelogram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1646" y="1051946"/>
            <a:ext cx="1372451" cy="137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5909425" y="3347675"/>
            <a:ext cx="2689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Josefin Sans Thin"/>
                <a:ea typeface="Josefin Sans Thin"/>
                <a:cs typeface="Josefin Sans Thin"/>
                <a:sym typeface="Josefin Sans Thin"/>
              </a:rPr>
              <a:t>I</a:t>
            </a:r>
            <a:r>
              <a:rPr lang="en-US" sz="2400">
                <a:latin typeface="Josefin Sans Thin"/>
                <a:ea typeface="Josefin Sans Thin"/>
                <a:cs typeface="Josefin Sans Thin"/>
                <a:sym typeface="Josefin Sans Thin"/>
              </a:rPr>
              <a:t>nstalação do pacote  </a:t>
            </a:r>
            <a:endParaRPr sz="2400"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6052225" y="4364150"/>
            <a:ext cx="2547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install.packages</a:t>
            </a:r>
            <a:endParaRPr sz="1800">
              <a:solidFill>
                <a:srgbClr val="795DA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36A07"/>
                </a:solidFill>
                <a:latin typeface="Consolas"/>
                <a:ea typeface="Consolas"/>
                <a:cs typeface="Consolas"/>
                <a:sym typeface="Consolas"/>
              </a:rPr>
              <a:t>'spotifyr'</a:t>
            </a: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8823775" y="3433100"/>
            <a:ext cx="26898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Josefin Sans Thin"/>
                <a:ea typeface="Josefin Sans Thin"/>
                <a:cs typeface="Josefin Sans Thin"/>
                <a:sym typeface="Josefin Sans Thin"/>
              </a:rPr>
              <a:t>Carregamento</a:t>
            </a:r>
            <a:r>
              <a:rPr lang="en-US" sz="2400">
                <a:latin typeface="Josefin Sans Thin"/>
                <a:ea typeface="Josefin Sans Thin"/>
                <a:cs typeface="Josefin Sans Thin"/>
                <a:sym typeface="Josefin Sans Thin"/>
              </a:rPr>
              <a:t> do pacote  </a:t>
            </a:r>
            <a:endParaRPr sz="2400"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9330025" y="4482375"/>
            <a:ext cx="1894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library </a:t>
            </a: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rgbClr val="036A07"/>
                </a:solidFill>
                <a:latin typeface="Consolas"/>
                <a:ea typeface="Consolas"/>
                <a:cs typeface="Consolas"/>
                <a:sym typeface="Consolas"/>
              </a:rPr>
              <a:t>spotifyr</a:t>
            </a:r>
            <a:r>
              <a:rPr lang="en-US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4">
            <a:alphaModFix/>
          </a:blip>
          <a:srcRect b="15715" l="0" r="14987" t="67984"/>
          <a:stretch/>
        </p:blipFill>
        <p:spPr>
          <a:xfrm>
            <a:off x="6153125" y="5380625"/>
            <a:ext cx="2446100" cy="20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420850" y="1069765"/>
            <a:ext cx="40578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Ferramentas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72" name="Google Shape;272;p27"/>
          <p:cNvCxnSpPr/>
          <p:nvPr/>
        </p:nvCxnSpPr>
        <p:spPr>
          <a:xfrm flipH="1" rot="10800000">
            <a:off x="583750" y="1945375"/>
            <a:ext cx="862500" cy="14400"/>
          </a:xfrm>
          <a:prstGeom prst="straightConnector1">
            <a:avLst/>
          </a:prstGeom>
          <a:noFill/>
          <a:ln cap="flat" cmpd="sng" w="9525">
            <a:solidFill>
              <a:srgbClr val="E0757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7"/>
          <p:cNvSpPr txBox="1"/>
          <p:nvPr/>
        </p:nvSpPr>
        <p:spPr>
          <a:xfrm>
            <a:off x="583750" y="2920000"/>
            <a:ext cx="40578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Após acesso </a:t>
            </a: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as Keys da API será necessário instalar o R-Studio e os pacotes necessários para coleta de dados das músicas. </a:t>
            </a:r>
            <a:endParaRPr sz="1800">
              <a:solidFill>
                <a:schemeClr val="dk1"/>
              </a:solidFill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  <a:p>
            <a:pPr indent="0" lvl="0" marL="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Condensed ExtraLight"/>
                <a:ea typeface="Saira SemiCondensed ExtraLight"/>
                <a:cs typeface="Saira SemiCondensed ExtraLight"/>
                <a:sym typeface="Saira SemiCondensed ExtraLight"/>
              </a:rPr>
              <a:t>Também será necessário a instalação de outros pacotes para manipulação de dados. </a:t>
            </a:r>
            <a:endParaRPr sz="1800">
              <a:latin typeface="Saira SemiCondensed ExtraLight"/>
              <a:ea typeface="Saira SemiCondensed ExtraLight"/>
              <a:cs typeface="Saira SemiCondensed ExtraLight"/>
              <a:sym typeface="Saira SemiCondensed ExtraLight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6584225" y="985025"/>
            <a:ext cx="26898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Josefin Sans Thin"/>
                <a:ea typeface="Josefin Sans Thin"/>
                <a:cs typeface="Josefin Sans Thin"/>
                <a:sym typeface="Josefin Sans Thin"/>
              </a:rPr>
              <a:t>Instalação da versão mais atualizada do R-Studio.</a:t>
            </a:r>
            <a:endParaRPr sz="2400">
              <a:latin typeface="Josefin Sans Thin"/>
              <a:ea typeface="Josefin Sans Thin"/>
              <a:cs typeface="Josefin Sans Thin"/>
              <a:sym typeface="Josefin Sans Th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/>
        </p:nvSpPr>
        <p:spPr>
          <a:xfrm>
            <a:off x="3276753" y="769594"/>
            <a:ext cx="5638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Packages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50" y="1677382"/>
            <a:ext cx="2169283" cy="251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115" y="1677132"/>
            <a:ext cx="2167128" cy="2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03" y="3652600"/>
            <a:ext cx="2167128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631" y="3652594"/>
            <a:ext cx="2167128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6471300" y="2909800"/>
            <a:ext cx="5492100" cy="25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Para realizar essas análises iremos precisar de alguns pacotes no R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Pacotes da biblioteca </a:t>
            </a:r>
            <a:r>
              <a:rPr b="1" lang="en-US" sz="1500">
                <a:latin typeface="Saira Semi Condensed"/>
                <a:ea typeface="Saira Semi Condensed"/>
                <a:cs typeface="Saira Semi Condensed"/>
                <a:sym typeface="Saira Semi Condensed"/>
              </a:rPr>
              <a:t>Tidyverse: 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500"/>
              <a:buFont typeface="Saira SemiCondensed Light"/>
              <a:buChar char="-"/>
            </a:pPr>
            <a:r>
              <a:rPr b="1" lang="en-US" sz="1500">
                <a:latin typeface="Saira Semi Condensed"/>
                <a:ea typeface="Saira Semi Condensed"/>
                <a:cs typeface="Saira Semi Condensed"/>
                <a:sym typeface="Saira Semi Condensed"/>
              </a:rPr>
              <a:t>ggplot2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visualização, construção de gráficos. 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500"/>
              <a:buFont typeface="Saira SemiCondensed Light"/>
              <a:buChar char="-"/>
            </a:pPr>
            <a:r>
              <a:rPr b="1" lang="en-US" sz="1500">
                <a:latin typeface="Saira Semi Condensed"/>
                <a:ea typeface="Saira Semi Condensed"/>
                <a:cs typeface="Saira Semi Condensed"/>
                <a:sym typeface="Saira Semi Condensed"/>
              </a:rPr>
              <a:t>dplyr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manipulação de dados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500"/>
              <a:buFont typeface="Saira SemiCondensed Light"/>
              <a:buChar char="-"/>
            </a:pPr>
            <a:r>
              <a:rPr b="1" lang="en-US" sz="1500">
                <a:latin typeface="Saira Semi Condensed"/>
                <a:ea typeface="Saira Semi Condensed"/>
                <a:cs typeface="Saira Semi Condensed"/>
                <a:sym typeface="Saira Semi Condensed"/>
              </a:rPr>
              <a:t>readr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ler 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arquivos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(csv, tsv, and fwf)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500"/>
              <a:buFont typeface="Saira SemiCondensed Light"/>
              <a:buChar char="-"/>
            </a:pPr>
            <a:r>
              <a:rPr b="1" lang="en-US" sz="1500">
                <a:latin typeface="Saira Semi Condensed"/>
                <a:ea typeface="Saira Semi Condensed"/>
                <a:cs typeface="Saira Semi Condensed"/>
                <a:sym typeface="Saira Semi Condensed"/>
              </a:rPr>
              <a:t>purrr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utilizar um conjunto de ferramentas para uma programação funcional. 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285" name="Google Shape;285;p28"/>
          <p:cNvSpPr/>
          <p:nvPr/>
        </p:nvSpPr>
        <p:spPr>
          <a:xfrm flipH="1" rot="-3628263">
            <a:off x="-1773367" y="-1190800"/>
            <a:ext cx="14395474" cy="9366450"/>
          </a:xfrm>
          <a:prstGeom prst="halfFrame">
            <a:avLst>
              <a:gd fmla="val 7480" name="adj1"/>
              <a:gd fmla="val 562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/>
          <p:nvPr/>
        </p:nvSpPr>
        <p:spPr>
          <a:xfrm>
            <a:off x="0" y="0"/>
            <a:ext cx="12192000" cy="6858000"/>
          </a:xfrm>
          <a:prstGeom prst="parallelogram">
            <a:avLst>
              <a:gd fmla="val 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3">
            <a:alphaModFix/>
          </a:blip>
          <a:srcRect b="0" l="0" r="0" t="8240"/>
          <a:stretch/>
        </p:blipFill>
        <p:spPr>
          <a:xfrm>
            <a:off x="6263700" y="743100"/>
            <a:ext cx="8706900" cy="6114900"/>
          </a:xfrm>
          <a:prstGeom prst="trapezoid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292" name="Google Shape;292;p29"/>
          <p:cNvSpPr/>
          <p:nvPr/>
        </p:nvSpPr>
        <p:spPr>
          <a:xfrm flipH="1" rot="-4560508">
            <a:off x="5120315" y="1128620"/>
            <a:ext cx="9976075" cy="8282061"/>
          </a:xfrm>
          <a:prstGeom prst="halfFrame">
            <a:avLst>
              <a:gd fmla="val 7480" name="adj1"/>
              <a:gd fmla="val 562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380675" y="606240"/>
            <a:ext cx="40578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Configurando as keys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9"/>
          <p:cNvSpPr txBox="1"/>
          <p:nvPr/>
        </p:nvSpPr>
        <p:spPr>
          <a:xfrm>
            <a:off x="380675" y="2527000"/>
            <a:ext cx="58830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client_id &lt;-</a:t>
            </a:r>
            <a:r>
              <a:rPr lang="en-US" sz="1800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‘your client ID’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client_secret &lt;-</a:t>
            </a:r>
            <a:r>
              <a:rPr lang="en-US" sz="1800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‘your client secret’</a:t>
            </a:r>
            <a:endParaRPr sz="1800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1D5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Sys.setenv</a:t>
            </a: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 SPOTIFY_CLIENT_ID =</a:t>
            </a: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client_id)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Sys.setenv</a:t>
            </a: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5DA3"/>
                </a:solidFill>
                <a:latin typeface="Consolas"/>
                <a:ea typeface="Consolas"/>
                <a:cs typeface="Consolas"/>
                <a:sym typeface="Consolas"/>
              </a:rPr>
              <a:t>SPOTIFY_CLIENT_SECRET =</a:t>
            </a: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 client_secret)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27000" rtl="0" algn="l">
              <a:lnSpc>
                <a:spcPct val="13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access_token &lt;-</a:t>
            </a:r>
            <a:r>
              <a:rPr lang="en-US" sz="1800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A71D5D"/>
                </a:solidFill>
                <a:latin typeface="Consolas"/>
                <a:ea typeface="Consolas"/>
                <a:cs typeface="Consolas"/>
                <a:sym typeface="Consolas"/>
              </a:rPr>
              <a:t>get_spotify_access_token</a:t>
            </a:r>
            <a:r>
              <a:rPr lang="en-US" sz="1800">
                <a:solidFill>
                  <a:srgbClr val="52525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2525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75" y="4580850"/>
            <a:ext cx="7580425" cy="19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/>
        </p:nvSpPr>
        <p:spPr>
          <a:xfrm>
            <a:off x="2493173" y="3562350"/>
            <a:ext cx="72333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Get Audio Features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0" y="0"/>
            <a:ext cx="12192000" cy="3562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153" l="-624" r="-6874" t="-68447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0"/>
          <p:cNvCxnSpPr/>
          <p:nvPr/>
        </p:nvCxnSpPr>
        <p:spPr>
          <a:xfrm flipH="1" rot="10800000">
            <a:off x="7246450" y="5170225"/>
            <a:ext cx="1218900" cy="656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E0757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3" name="Google Shape;303;p30"/>
          <p:cNvSpPr txBox="1"/>
          <p:nvPr/>
        </p:nvSpPr>
        <p:spPr>
          <a:xfrm>
            <a:off x="8535500" y="4499275"/>
            <a:ext cx="3559800" cy="2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O pacote conta com várias funções de </a:t>
            </a:r>
            <a:r>
              <a:rPr lang="en-US" sz="1500">
                <a:solidFill>
                  <a:srgbClr val="FFFFFF"/>
                </a:solidFill>
                <a:highlight>
                  <a:srgbClr val="E07572"/>
                </a:highlight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GET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selecionar as features necessárias para a análise. 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Para o trabalho, serão selecionadas as informações das </a:t>
            </a:r>
            <a:r>
              <a:rPr b="1" lang="en-US" sz="1500">
                <a:solidFill>
                  <a:srgbClr val="E0757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músicas ouvidas pelo usuário.</a:t>
            </a:r>
            <a:r>
              <a:rPr lang="en-US" sz="15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</a:t>
            </a:r>
            <a:endParaRPr sz="15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/>
          <p:nvPr/>
        </p:nvSpPr>
        <p:spPr>
          <a:xfrm>
            <a:off x="432000" y="415200"/>
            <a:ext cx="11328000" cy="6027600"/>
          </a:xfrm>
          <a:prstGeom prst="parallelogram">
            <a:avLst>
              <a:gd fmla="val 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 txBox="1"/>
          <p:nvPr/>
        </p:nvSpPr>
        <p:spPr>
          <a:xfrm>
            <a:off x="697925" y="716250"/>
            <a:ext cx="2907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AUDIO FEATURES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833650" y="1146150"/>
            <a:ext cx="75378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Cada música apresenta características, como duração, BPM, acordes, energia, acústico etc. 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972650" y="1860275"/>
            <a:ext cx="4334700" cy="4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Char char="●"/>
            </a:pPr>
            <a:r>
              <a:rPr b="1" lang="en-US" sz="15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Duração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Duração em 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milissegundos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da música.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BPM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Quantidade de batidas por minuto. 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Acousticness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Medida de confiança de 0 a 1 para o acustico da música. 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Danceability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O quanto uma música é adequada para dançar. Varia de 0 a 1.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Energy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Medida de 0 a 1 para o quanto uma música tem de intensidade e atividade.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Instrumentalness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Medida de 0 a 1 para o quanto uma música é instrumental. Acima de 0,5 indica que uma faixa é instrumental.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6245150" y="1860275"/>
            <a:ext cx="4334700" cy="40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Char char="●"/>
            </a:pPr>
            <a:r>
              <a:rPr b="1" lang="en-US" sz="15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Acordes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Os acordes de uma música.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Modalidade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Se uma música é maior ou menor.. 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Liveness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Detecta se uma música foi gravada ao vivo.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Loudness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Qualidade da sonoridade de uma música. Volume total de uma música em decibéis (dB).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Speechiness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Detecta presença de vozes na música (talk show, audiobook, poesia etc) </a:t>
            </a:r>
            <a:endParaRPr sz="15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2385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D8480"/>
              </a:buClr>
              <a:buSzPts val="1500"/>
              <a:buFont typeface="Saira SemiCondensed Light"/>
              <a:buChar char="●"/>
            </a:pPr>
            <a:r>
              <a:rPr b="1" lang="en-US" sz="1500">
                <a:solidFill>
                  <a:schemeClr val="lt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Valence</a:t>
            </a:r>
            <a:r>
              <a:rPr lang="en-US" sz="15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: Medida de 0 a 1 para o quanto uma música é positiva. Valores próximos a 1 indicam músicas mais alegres e eufóricas. 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 rot="1768837">
            <a:off x="6720489" y="418479"/>
            <a:ext cx="12368094" cy="10847660"/>
          </a:xfrm>
          <a:prstGeom prst="halfFrame">
            <a:avLst>
              <a:gd fmla="val 5519" name="adj1"/>
              <a:gd fmla="val 627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1260996" y="1678175"/>
            <a:ext cx="5308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Olá! Eu sou a Sarah</a:t>
            </a:r>
            <a:endParaRPr b="1" sz="40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457050" y="2497025"/>
            <a:ext cx="45987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Sou Estatística na </a:t>
            </a:r>
            <a:r>
              <a:rPr b="1"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Sympla</a:t>
            </a: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e trabalho no time de Data Intelligence desde 2017. </a:t>
            </a: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Me formei em 2012 em </a:t>
            </a:r>
            <a:r>
              <a:rPr b="1"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estatística</a:t>
            </a: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pela UFMG, fiz um MBA </a:t>
            </a:r>
            <a:r>
              <a:rPr b="1"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Gestão de Negócios</a:t>
            </a: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em 2015 e recentemente concluí uma especialização em </a:t>
            </a:r>
            <a:r>
              <a:rPr b="1"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Ciência de Dados e Big Data </a:t>
            </a: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na PUC-Minas. Sou apaixonada pela a área de estatística e as possibilidades que a análise de dados proporciona para mudanças e descobertas. Amo os animais, principalmente os doguinhos. </a:t>
            </a:r>
            <a:r>
              <a:rPr lang="en-US" sz="1350">
                <a:solidFill>
                  <a:srgbClr val="3F3F3F"/>
                </a:solidFill>
                <a:highlight>
                  <a:srgbClr val="FFFFFF"/>
                </a:highlight>
              </a:rPr>
              <a:t>🐶 </a:t>
            </a:r>
            <a:r>
              <a:rPr b="1" lang="en-US" sz="13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❤️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3F3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458" l="15962" r="-10080" t="4423"/>
          <a:stretch/>
        </p:blipFill>
        <p:spPr>
          <a:xfrm rot="-456101">
            <a:off x="5593417" y="-323702"/>
            <a:ext cx="10332203" cy="6886397"/>
          </a:xfrm>
          <a:prstGeom prst="triangle">
            <a:avLst>
              <a:gd fmla="val 50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/>
          <p:nvPr/>
        </p:nvSpPr>
        <p:spPr>
          <a:xfrm>
            <a:off x="6406275" y="0"/>
            <a:ext cx="5785800" cy="6858000"/>
          </a:xfrm>
          <a:prstGeom prst="parallelogram">
            <a:avLst>
              <a:gd fmla="val 0" name="adj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75" y="87027"/>
            <a:ext cx="5785801" cy="668393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8064925" y="1104700"/>
            <a:ext cx="3655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DATAFRAME 1: 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MÚSICAS</a:t>
            </a: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 FAVORITAS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8147075" y="1824850"/>
            <a:ext cx="372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977 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músicas que foram favoritadas e adicionadas em playlists do usuário. 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7988725" y="3314500"/>
            <a:ext cx="3557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DATAFRAME 2: 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NOVAS MUSICAS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8070875" y="4034650"/>
            <a:ext cx="37206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567 novas 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músicas</a:t>
            </a:r>
            <a:r>
              <a:rPr lang="en-US" sz="15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de artistas relacionados.</a:t>
            </a:r>
            <a:endParaRPr sz="15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6966324" y="1104711"/>
            <a:ext cx="875039" cy="875039"/>
          </a:xfrm>
          <a:custGeom>
            <a:rect b="b" l="l" r="r" t="t"/>
            <a:pathLst>
              <a:path extrusionOk="0" h="192" w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5" y="156"/>
                </a:moveTo>
                <a:cubicBezTo>
                  <a:pt x="115" y="162"/>
                  <a:pt x="111" y="166"/>
                  <a:pt x="105" y="166"/>
                </a:cubicBezTo>
                <a:cubicBezTo>
                  <a:pt x="104" y="166"/>
                  <a:pt x="102" y="166"/>
                  <a:pt x="100" y="165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7" y="125"/>
                  <a:pt x="56" y="125"/>
                  <a:pt x="56" y="125"/>
                </a:cubicBezTo>
                <a:cubicBezTo>
                  <a:pt x="29" y="125"/>
                  <a:pt x="29" y="125"/>
                  <a:pt x="29" y="125"/>
                </a:cubicBezTo>
                <a:cubicBezTo>
                  <a:pt x="24" y="125"/>
                  <a:pt x="19" y="120"/>
                  <a:pt x="19" y="115"/>
                </a:cubicBezTo>
                <a:cubicBezTo>
                  <a:pt x="19" y="74"/>
                  <a:pt x="19" y="74"/>
                  <a:pt x="19" y="74"/>
                </a:cubicBezTo>
                <a:cubicBezTo>
                  <a:pt x="19" y="68"/>
                  <a:pt x="24" y="64"/>
                  <a:pt x="29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7" y="64"/>
                  <a:pt x="57" y="6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2" y="23"/>
                  <a:pt x="104" y="22"/>
                  <a:pt x="105" y="22"/>
                </a:cubicBezTo>
                <a:cubicBezTo>
                  <a:pt x="111" y="22"/>
                  <a:pt x="115" y="27"/>
                  <a:pt x="115" y="32"/>
                </a:cubicBezTo>
                <a:lnTo>
                  <a:pt x="115" y="156"/>
                </a:lnTo>
                <a:close/>
                <a:moveTo>
                  <a:pt x="125" y="125"/>
                </a:moveTo>
                <a:cubicBezTo>
                  <a:pt x="124" y="125"/>
                  <a:pt x="123" y="124"/>
                  <a:pt x="123" y="124"/>
                </a:cubicBezTo>
                <a:cubicBezTo>
                  <a:pt x="121" y="123"/>
                  <a:pt x="121" y="121"/>
                  <a:pt x="123" y="119"/>
                </a:cubicBezTo>
                <a:cubicBezTo>
                  <a:pt x="136" y="106"/>
                  <a:pt x="136" y="83"/>
                  <a:pt x="123" y="69"/>
                </a:cubicBezTo>
                <a:cubicBezTo>
                  <a:pt x="121" y="68"/>
                  <a:pt x="121" y="66"/>
                  <a:pt x="123" y="65"/>
                </a:cubicBezTo>
                <a:cubicBezTo>
                  <a:pt x="124" y="64"/>
                  <a:pt x="126" y="64"/>
                  <a:pt x="127" y="65"/>
                </a:cubicBezTo>
                <a:cubicBezTo>
                  <a:pt x="143" y="81"/>
                  <a:pt x="143" y="108"/>
                  <a:pt x="127" y="124"/>
                </a:cubicBezTo>
                <a:cubicBezTo>
                  <a:pt x="126" y="124"/>
                  <a:pt x="126" y="125"/>
                  <a:pt x="125" y="125"/>
                </a:cubicBezTo>
                <a:close/>
                <a:moveTo>
                  <a:pt x="136" y="138"/>
                </a:moveTo>
                <a:cubicBezTo>
                  <a:pt x="135" y="138"/>
                  <a:pt x="135" y="137"/>
                  <a:pt x="134" y="137"/>
                </a:cubicBezTo>
                <a:cubicBezTo>
                  <a:pt x="133" y="136"/>
                  <a:pt x="133" y="134"/>
                  <a:pt x="134" y="132"/>
                </a:cubicBezTo>
                <a:cubicBezTo>
                  <a:pt x="154" y="112"/>
                  <a:pt x="154" y="80"/>
                  <a:pt x="134" y="60"/>
                </a:cubicBezTo>
                <a:cubicBezTo>
                  <a:pt x="133" y="59"/>
                  <a:pt x="133" y="57"/>
                  <a:pt x="134" y="55"/>
                </a:cubicBezTo>
                <a:cubicBezTo>
                  <a:pt x="135" y="54"/>
                  <a:pt x="137" y="54"/>
                  <a:pt x="138" y="55"/>
                </a:cubicBezTo>
                <a:cubicBezTo>
                  <a:pt x="161" y="78"/>
                  <a:pt x="161" y="114"/>
                  <a:pt x="138" y="137"/>
                </a:cubicBezTo>
                <a:cubicBezTo>
                  <a:pt x="138" y="137"/>
                  <a:pt x="137" y="138"/>
                  <a:pt x="136" y="138"/>
                </a:cubicBezTo>
                <a:close/>
                <a:moveTo>
                  <a:pt x="148" y="153"/>
                </a:moveTo>
                <a:cubicBezTo>
                  <a:pt x="147" y="153"/>
                  <a:pt x="146" y="154"/>
                  <a:pt x="146" y="154"/>
                </a:cubicBezTo>
                <a:cubicBezTo>
                  <a:pt x="145" y="154"/>
                  <a:pt x="144" y="153"/>
                  <a:pt x="143" y="153"/>
                </a:cubicBezTo>
                <a:cubicBezTo>
                  <a:pt x="142" y="151"/>
                  <a:pt x="142" y="149"/>
                  <a:pt x="143" y="148"/>
                </a:cubicBezTo>
                <a:cubicBezTo>
                  <a:pt x="157" y="134"/>
                  <a:pt x="165" y="116"/>
                  <a:pt x="165" y="96"/>
                </a:cubicBezTo>
                <a:cubicBezTo>
                  <a:pt x="165" y="76"/>
                  <a:pt x="157" y="58"/>
                  <a:pt x="143" y="44"/>
                </a:cubicBezTo>
                <a:cubicBezTo>
                  <a:pt x="142" y="43"/>
                  <a:pt x="142" y="41"/>
                  <a:pt x="143" y="39"/>
                </a:cubicBezTo>
                <a:cubicBezTo>
                  <a:pt x="145" y="38"/>
                  <a:pt x="147" y="38"/>
                  <a:pt x="148" y="39"/>
                </a:cubicBezTo>
                <a:cubicBezTo>
                  <a:pt x="163" y="54"/>
                  <a:pt x="171" y="75"/>
                  <a:pt x="171" y="96"/>
                </a:cubicBezTo>
                <a:cubicBezTo>
                  <a:pt x="171" y="117"/>
                  <a:pt x="163" y="138"/>
                  <a:pt x="148" y="153"/>
                </a:cubicBezTo>
                <a:close/>
                <a:moveTo>
                  <a:pt x="148" y="153"/>
                </a:moveTo>
                <a:cubicBezTo>
                  <a:pt x="148" y="153"/>
                  <a:pt x="148" y="153"/>
                  <a:pt x="148" y="153"/>
                </a:cubicBezTo>
              </a:path>
            </a:pathLst>
          </a:custGeom>
          <a:solidFill>
            <a:srgbClr val="F3F3F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6986073" y="3450444"/>
            <a:ext cx="855312" cy="855312"/>
          </a:xfrm>
          <a:custGeom>
            <a:rect b="b" l="l" r="r" t="t"/>
            <a:pathLst>
              <a:path extrusionOk="0" h="192" w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46" y="99"/>
                </a:moveTo>
                <a:cubicBezTo>
                  <a:pt x="75" y="147"/>
                  <a:pt x="75" y="147"/>
                  <a:pt x="75" y="147"/>
                </a:cubicBezTo>
                <a:cubicBezTo>
                  <a:pt x="75" y="147"/>
                  <a:pt x="74" y="147"/>
                  <a:pt x="74" y="147"/>
                </a:cubicBezTo>
                <a:cubicBezTo>
                  <a:pt x="73" y="147"/>
                  <a:pt x="73" y="147"/>
                  <a:pt x="72" y="147"/>
                </a:cubicBezTo>
                <a:cubicBezTo>
                  <a:pt x="71" y="146"/>
                  <a:pt x="70" y="145"/>
                  <a:pt x="70" y="144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7"/>
                  <a:pt x="71" y="46"/>
                  <a:pt x="72" y="45"/>
                </a:cubicBezTo>
                <a:cubicBezTo>
                  <a:pt x="73" y="45"/>
                  <a:pt x="74" y="45"/>
                  <a:pt x="75" y="45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47" y="94"/>
                  <a:pt x="147" y="95"/>
                  <a:pt x="147" y="96"/>
                </a:cubicBezTo>
                <a:cubicBezTo>
                  <a:pt x="147" y="97"/>
                  <a:pt x="147" y="98"/>
                  <a:pt x="146" y="99"/>
                </a:cubicBezTo>
                <a:close/>
                <a:moveTo>
                  <a:pt x="146" y="99"/>
                </a:moveTo>
                <a:cubicBezTo>
                  <a:pt x="146" y="99"/>
                  <a:pt x="146" y="99"/>
                  <a:pt x="146" y="9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/>
          <p:nvPr/>
        </p:nvSpPr>
        <p:spPr>
          <a:xfrm>
            <a:off x="5851400" y="0"/>
            <a:ext cx="9297900" cy="6858000"/>
          </a:xfrm>
          <a:prstGeom prst="parallelogram">
            <a:avLst>
              <a:gd fmla="val 2500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3"/>
          <p:cNvGrpSpPr/>
          <p:nvPr/>
        </p:nvGrpSpPr>
        <p:grpSpPr>
          <a:xfrm>
            <a:off x="5870275" y="147375"/>
            <a:ext cx="3657600" cy="3657600"/>
            <a:chOff x="1222075" y="3766875"/>
            <a:chExt cx="3657600" cy="3657600"/>
          </a:xfrm>
        </p:grpSpPr>
        <p:sp>
          <p:nvSpPr>
            <p:cNvPr id="331" name="Google Shape;331;p33"/>
            <p:cNvSpPr/>
            <p:nvPr/>
          </p:nvSpPr>
          <p:spPr>
            <a:xfrm>
              <a:off x="1222075" y="3766875"/>
              <a:ext cx="3657600" cy="365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1359175" y="3903975"/>
              <a:ext cx="3383400" cy="33834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 txBox="1"/>
            <p:nvPr/>
          </p:nvSpPr>
          <p:spPr>
            <a:xfrm>
              <a:off x="1359175" y="4395075"/>
              <a:ext cx="3383400" cy="22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step</a:t>
              </a:r>
              <a:r>
                <a:rPr b="1" lang="en-US" sz="60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endParaRPr b="1" sz="6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3</a:t>
              </a:r>
              <a:endParaRPr b="1" sz="9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334" name="Google Shape;334;p33"/>
          <p:cNvSpPr txBox="1"/>
          <p:nvPr/>
        </p:nvSpPr>
        <p:spPr>
          <a:xfrm>
            <a:off x="331325" y="460324"/>
            <a:ext cx="5676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Análise Exploratória dados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0" y="2286000"/>
            <a:ext cx="4572000" cy="457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/>
          <p:nvPr/>
        </p:nvSpPr>
        <p:spPr>
          <a:xfrm>
            <a:off x="6270772" y="-535566"/>
            <a:ext cx="8628971" cy="7438768"/>
          </a:xfrm>
          <a:prstGeom prst="triangle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-241" l="-14334" r="-14953" t="241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/>
          <p:nvPr/>
        </p:nvSpPr>
        <p:spPr>
          <a:xfrm flipH="1" rot="-3628265">
            <a:off x="5741931" y="-230696"/>
            <a:ext cx="11911913" cy="9366422"/>
          </a:xfrm>
          <a:prstGeom prst="halfFrame">
            <a:avLst>
              <a:gd fmla="val 7480" name="adj1"/>
              <a:gd fmla="val 562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4"/>
          <p:cNvSpPr txBox="1"/>
          <p:nvPr/>
        </p:nvSpPr>
        <p:spPr>
          <a:xfrm>
            <a:off x="1295075" y="736300"/>
            <a:ext cx="5252700" cy="15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O porquê da análise exploratória?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3" name="Google Shape;343;p34"/>
          <p:cNvSpPr txBox="1"/>
          <p:nvPr/>
        </p:nvSpPr>
        <p:spPr>
          <a:xfrm>
            <a:off x="1383766" y="3123965"/>
            <a:ext cx="43005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SemiCondensed Light"/>
              <a:buChar char="●"/>
            </a:pP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É </a:t>
            </a: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possível</a:t>
            </a: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ter uma visão geral sobre a variação dos valores;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429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SemiCondensed Light"/>
              <a:buChar char="●"/>
            </a:pP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Permite focar em características que realmente são importantes;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4290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aira SemiCondensed Light"/>
              <a:buChar char="●"/>
            </a:pPr>
            <a:r>
              <a:rPr lang="en-US" sz="18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Melhor julgamento estatístico;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429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SemiCondensed Light"/>
              <a:buChar char="●"/>
            </a:pP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Melhor discernimento sobre a análise.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/>
        </p:nvSpPr>
        <p:spPr>
          <a:xfrm>
            <a:off x="2441551" y="307475"/>
            <a:ext cx="73089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Histograma das features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" y="1203315"/>
            <a:ext cx="7973489" cy="53156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35"/>
          <p:cNvGrpSpPr/>
          <p:nvPr/>
        </p:nvGrpSpPr>
        <p:grpSpPr>
          <a:xfrm rot="5400000">
            <a:off x="9303608" y="698476"/>
            <a:ext cx="136500" cy="1906551"/>
            <a:chOff x="1541530" y="2108259"/>
            <a:chExt cx="136500" cy="1906551"/>
          </a:xfrm>
        </p:grpSpPr>
        <p:sp>
          <p:nvSpPr>
            <p:cNvPr id="351" name="Google Shape;351;p35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2" name="Google Shape;352;p35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53" name="Google Shape;353;p35"/>
          <p:cNvSpPr txBox="1"/>
          <p:nvPr/>
        </p:nvSpPr>
        <p:spPr>
          <a:xfrm>
            <a:off x="8755225" y="1824850"/>
            <a:ext cx="3001200" cy="3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As features das músicas indicam uma tendência para o gosto musical de sons com</a:t>
            </a:r>
            <a:r>
              <a:rPr lang="en-US" sz="1800">
                <a:solidFill>
                  <a:srgbClr val="F3F3F3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alta danceabilidade e energia,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por outro lado o usuário tende a gostar menos de músicas com apresentam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poucas palavras faladas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em uma faixa musical e músicas com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gravações ao vivo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/>
        </p:nvSpPr>
        <p:spPr>
          <a:xfrm>
            <a:off x="2441551" y="307475"/>
            <a:ext cx="73089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BPM - Batidas por Minuto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59" name="Google Shape;359;p36"/>
          <p:cNvGrpSpPr/>
          <p:nvPr/>
        </p:nvGrpSpPr>
        <p:grpSpPr>
          <a:xfrm rot="5400000">
            <a:off x="1378808" y="698476"/>
            <a:ext cx="136500" cy="1906551"/>
            <a:chOff x="1541530" y="2108259"/>
            <a:chExt cx="136500" cy="1906551"/>
          </a:xfrm>
        </p:grpSpPr>
        <p:sp>
          <p:nvSpPr>
            <p:cNvPr id="360" name="Google Shape;360;p36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1" name="Google Shape;361;p36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62" name="Google Shape;362;p36"/>
          <p:cNvSpPr txBox="1"/>
          <p:nvPr/>
        </p:nvSpPr>
        <p:spPr>
          <a:xfrm>
            <a:off x="830425" y="1824850"/>
            <a:ext cx="3001200" cy="3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Com o BPM das músicas foi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possível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agrupá-las, originando classificações de estilos musicais. </a:t>
            </a:r>
            <a:endParaRPr sz="18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F3F3F3"/>
              </a:solidFill>
              <a:highlight>
                <a:srgbClr val="E07572"/>
              </a:highlight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		 	 	 		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Maior preferência de músicas com o estilo musical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Andante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com o BPM entre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66 e 69 por minutos.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endParaRPr sz="1800">
              <a:solidFill>
                <a:srgbClr val="FFFFFF"/>
              </a:solidFill>
              <a:highlight>
                <a:srgbClr val="E07572"/>
              </a:highlight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025" y="1187775"/>
            <a:ext cx="8055576" cy="492285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 txBox="1"/>
          <p:nvPr/>
        </p:nvSpPr>
        <p:spPr>
          <a:xfrm>
            <a:off x="709650" y="6388975"/>
            <a:ext cx="107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Classificação do site </a:t>
            </a:r>
            <a:r>
              <a:rPr i="1" lang="en-US" sz="11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dolmetsch </a:t>
            </a:r>
            <a:r>
              <a:rPr lang="en-US" sz="11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40-43 Grave 44-47 Largo 48-51 Larghetto 52-54 Adagio 55-65 Andante 66-69 Andantino 70-95 Moderato 96-112 Allegretto 113-120 Allegro 121-140 Vivace 141-175 Presto 176-208 Prestissimo. </a:t>
            </a:r>
            <a:endParaRPr sz="110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/>
        </p:nvSpPr>
        <p:spPr>
          <a:xfrm>
            <a:off x="1741225" y="154150"/>
            <a:ext cx="9100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Features por duração da música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70" name="Google Shape;370;p37"/>
          <p:cNvGrpSpPr/>
          <p:nvPr/>
        </p:nvGrpSpPr>
        <p:grpSpPr>
          <a:xfrm rot="5400000">
            <a:off x="1223308" y="5157751"/>
            <a:ext cx="136500" cy="1906551"/>
            <a:chOff x="1541530" y="2108259"/>
            <a:chExt cx="136500" cy="1906551"/>
          </a:xfrm>
        </p:grpSpPr>
        <p:sp>
          <p:nvSpPr>
            <p:cNvPr id="371" name="Google Shape;371;p37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2" name="Google Shape;372;p37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73" name="Google Shape;373;p37"/>
          <p:cNvSpPr txBox="1"/>
          <p:nvPr/>
        </p:nvSpPr>
        <p:spPr>
          <a:xfrm>
            <a:off x="456750" y="6118975"/>
            <a:ext cx="112785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Em geral, as músicas com maior </a:t>
            </a:r>
            <a:r>
              <a:rPr lang="en-US" sz="1800">
                <a:solidFill>
                  <a:srgbClr val="F3F3F3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Danceability</a:t>
            </a:r>
            <a:r>
              <a:rPr i="1"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e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Accousticness</a:t>
            </a:r>
            <a:r>
              <a:rPr i="1" lang="en-US" sz="18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são mais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curtas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. Por outro lado, as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músicas longas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com mais de 7 minutos contavam com maior </a:t>
            </a:r>
            <a:r>
              <a:rPr lang="en-US" sz="1800">
                <a:solidFill>
                  <a:srgbClr val="F3F3F3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Valence</a:t>
            </a:r>
            <a:r>
              <a:rPr i="1"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 </a:t>
            </a:r>
            <a:r>
              <a:rPr lang="en-US" sz="1800">
                <a:solidFill>
                  <a:srgbClr val="F3F3F3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Energy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. </a:t>
            </a:r>
            <a:endParaRPr sz="1800">
              <a:solidFill>
                <a:srgbClr val="FFFFFF"/>
              </a:solidFill>
              <a:highlight>
                <a:srgbClr val="E07572"/>
              </a:highlight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530" y="1141125"/>
            <a:ext cx="7796948" cy="47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/>
          <p:nvPr/>
        </p:nvSpPr>
        <p:spPr>
          <a:xfrm>
            <a:off x="5487958" y="3048001"/>
            <a:ext cx="7050430" cy="4035164"/>
          </a:xfrm>
          <a:custGeom>
            <a:rect b="b" l="l" r="r" t="t"/>
            <a:pathLst>
              <a:path extrusionOk="0" h="567" w="975">
                <a:moveTo>
                  <a:pt x="964" y="397"/>
                </a:moveTo>
                <a:cubicBezTo>
                  <a:pt x="960" y="390"/>
                  <a:pt x="955" y="387"/>
                  <a:pt x="948" y="387"/>
                </a:cubicBezTo>
                <a:cubicBezTo>
                  <a:pt x="947" y="384"/>
                  <a:pt x="948" y="384"/>
                  <a:pt x="948" y="382"/>
                </a:cubicBezTo>
                <a:cubicBezTo>
                  <a:pt x="944" y="382"/>
                  <a:pt x="942" y="380"/>
                  <a:pt x="941" y="377"/>
                </a:cubicBezTo>
                <a:cubicBezTo>
                  <a:pt x="941" y="379"/>
                  <a:pt x="940" y="376"/>
                  <a:pt x="939" y="377"/>
                </a:cubicBezTo>
                <a:cubicBezTo>
                  <a:pt x="940" y="378"/>
                  <a:pt x="941" y="380"/>
                  <a:pt x="941" y="383"/>
                </a:cubicBezTo>
                <a:cubicBezTo>
                  <a:pt x="936" y="382"/>
                  <a:pt x="933" y="386"/>
                  <a:pt x="929" y="383"/>
                </a:cubicBezTo>
                <a:cubicBezTo>
                  <a:pt x="931" y="377"/>
                  <a:pt x="936" y="376"/>
                  <a:pt x="937" y="368"/>
                </a:cubicBezTo>
                <a:cubicBezTo>
                  <a:pt x="937" y="365"/>
                  <a:pt x="935" y="365"/>
                  <a:pt x="935" y="362"/>
                </a:cubicBezTo>
                <a:cubicBezTo>
                  <a:pt x="934" y="362"/>
                  <a:pt x="934" y="362"/>
                  <a:pt x="933" y="363"/>
                </a:cubicBezTo>
                <a:cubicBezTo>
                  <a:pt x="932" y="357"/>
                  <a:pt x="929" y="357"/>
                  <a:pt x="924" y="358"/>
                </a:cubicBezTo>
                <a:cubicBezTo>
                  <a:pt x="924" y="356"/>
                  <a:pt x="925" y="355"/>
                  <a:pt x="923" y="354"/>
                </a:cubicBezTo>
                <a:cubicBezTo>
                  <a:pt x="923" y="352"/>
                  <a:pt x="925" y="354"/>
                  <a:pt x="925" y="351"/>
                </a:cubicBezTo>
                <a:cubicBezTo>
                  <a:pt x="925" y="351"/>
                  <a:pt x="924" y="351"/>
                  <a:pt x="925" y="350"/>
                </a:cubicBezTo>
                <a:cubicBezTo>
                  <a:pt x="924" y="350"/>
                  <a:pt x="923" y="350"/>
                  <a:pt x="922" y="350"/>
                </a:cubicBezTo>
                <a:cubicBezTo>
                  <a:pt x="922" y="344"/>
                  <a:pt x="910" y="342"/>
                  <a:pt x="917" y="334"/>
                </a:cubicBezTo>
                <a:cubicBezTo>
                  <a:pt x="919" y="334"/>
                  <a:pt x="921" y="334"/>
                  <a:pt x="922" y="335"/>
                </a:cubicBezTo>
                <a:cubicBezTo>
                  <a:pt x="923" y="331"/>
                  <a:pt x="926" y="335"/>
                  <a:pt x="928" y="333"/>
                </a:cubicBezTo>
                <a:cubicBezTo>
                  <a:pt x="925" y="332"/>
                  <a:pt x="924" y="330"/>
                  <a:pt x="921" y="333"/>
                </a:cubicBezTo>
                <a:cubicBezTo>
                  <a:pt x="922" y="328"/>
                  <a:pt x="920" y="327"/>
                  <a:pt x="922" y="326"/>
                </a:cubicBezTo>
                <a:cubicBezTo>
                  <a:pt x="920" y="325"/>
                  <a:pt x="919" y="324"/>
                  <a:pt x="918" y="322"/>
                </a:cubicBezTo>
                <a:cubicBezTo>
                  <a:pt x="920" y="322"/>
                  <a:pt x="918" y="320"/>
                  <a:pt x="919" y="318"/>
                </a:cubicBezTo>
                <a:cubicBezTo>
                  <a:pt x="921" y="319"/>
                  <a:pt x="922" y="317"/>
                  <a:pt x="923" y="316"/>
                </a:cubicBezTo>
                <a:cubicBezTo>
                  <a:pt x="924" y="319"/>
                  <a:pt x="926" y="320"/>
                  <a:pt x="929" y="321"/>
                </a:cubicBezTo>
                <a:cubicBezTo>
                  <a:pt x="929" y="320"/>
                  <a:pt x="929" y="319"/>
                  <a:pt x="930" y="319"/>
                </a:cubicBezTo>
                <a:cubicBezTo>
                  <a:pt x="930" y="320"/>
                  <a:pt x="932" y="322"/>
                  <a:pt x="934" y="321"/>
                </a:cubicBezTo>
                <a:cubicBezTo>
                  <a:pt x="935" y="317"/>
                  <a:pt x="936" y="316"/>
                  <a:pt x="936" y="313"/>
                </a:cubicBezTo>
                <a:cubicBezTo>
                  <a:pt x="940" y="312"/>
                  <a:pt x="937" y="306"/>
                  <a:pt x="940" y="303"/>
                </a:cubicBezTo>
                <a:cubicBezTo>
                  <a:pt x="937" y="304"/>
                  <a:pt x="935" y="300"/>
                  <a:pt x="933" y="304"/>
                </a:cubicBezTo>
                <a:cubicBezTo>
                  <a:pt x="933" y="302"/>
                  <a:pt x="932" y="299"/>
                  <a:pt x="931" y="298"/>
                </a:cubicBezTo>
                <a:cubicBezTo>
                  <a:pt x="929" y="304"/>
                  <a:pt x="924" y="299"/>
                  <a:pt x="924" y="296"/>
                </a:cubicBezTo>
                <a:cubicBezTo>
                  <a:pt x="922" y="296"/>
                  <a:pt x="921" y="297"/>
                  <a:pt x="919" y="298"/>
                </a:cubicBezTo>
                <a:cubicBezTo>
                  <a:pt x="919" y="297"/>
                  <a:pt x="919" y="297"/>
                  <a:pt x="919" y="297"/>
                </a:cubicBezTo>
                <a:cubicBezTo>
                  <a:pt x="920" y="294"/>
                  <a:pt x="922" y="293"/>
                  <a:pt x="923" y="293"/>
                </a:cubicBezTo>
                <a:cubicBezTo>
                  <a:pt x="922" y="293"/>
                  <a:pt x="922" y="292"/>
                  <a:pt x="922" y="291"/>
                </a:cubicBezTo>
                <a:cubicBezTo>
                  <a:pt x="921" y="291"/>
                  <a:pt x="919" y="292"/>
                  <a:pt x="919" y="290"/>
                </a:cubicBezTo>
                <a:cubicBezTo>
                  <a:pt x="920" y="289"/>
                  <a:pt x="923" y="290"/>
                  <a:pt x="922" y="289"/>
                </a:cubicBezTo>
                <a:cubicBezTo>
                  <a:pt x="919" y="290"/>
                  <a:pt x="923" y="286"/>
                  <a:pt x="921" y="284"/>
                </a:cubicBezTo>
                <a:cubicBezTo>
                  <a:pt x="923" y="282"/>
                  <a:pt x="924" y="284"/>
                  <a:pt x="926" y="284"/>
                </a:cubicBezTo>
                <a:cubicBezTo>
                  <a:pt x="927" y="283"/>
                  <a:pt x="926" y="282"/>
                  <a:pt x="927" y="281"/>
                </a:cubicBezTo>
                <a:cubicBezTo>
                  <a:pt x="932" y="283"/>
                  <a:pt x="935" y="282"/>
                  <a:pt x="938" y="282"/>
                </a:cubicBezTo>
                <a:cubicBezTo>
                  <a:pt x="937" y="282"/>
                  <a:pt x="939" y="279"/>
                  <a:pt x="941" y="279"/>
                </a:cubicBezTo>
                <a:cubicBezTo>
                  <a:pt x="941" y="282"/>
                  <a:pt x="943" y="278"/>
                  <a:pt x="944" y="281"/>
                </a:cubicBezTo>
                <a:cubicBezTo>
                  <a:pt x="942" y="282"/>
                  <a:pt x="942" y="282"/>
                  <a:pt x="940" y="281"/>
                </a:cubicBezTo>
                <a:cubicBezTo>
                  <a:pt x="939" y="283"/>
                  <a:pt x="940" y="284"/>
                  <a:pt x="939" y="285"/>
                </a:cubicBezTo>
                <a:cubicBezTo>
                  <a:pt x="941" y="287"/>
                  <a:pt x="940" y="282"/>
                  <a:pt x="941" y="283"/>
                </a:cubicBezTo>
                <a:cubicBezTo>
                  <a:pt x="942" y="283"/>
                  <a:pt x="943" y="283"/>
                  <a:pt x="943" y="284"/>
                </a:cubicBezTo>
                <a:cubicBezTo>
                  <a:pt x="943" y="285"/>
                  <a:pt x="942" y="284"/>
                  <a:pt x="942" y="286"/>
                </a:cubicBezTo>
                <a:cubicBezTo>
                  <a:pt x="944" y="286"/>
                  <a:pt x="944" y="287"/>
                  <a:pt x="943" y="290"/>
                </a:cubicBezTo>
                <a:cubicBezTo>
                  <a:pt x="944" y="291"/>
                  <a:pt x="944" y="291"/>
                  <a:pt x="945" y="293"/>
                </a:cubicBezTo>
                <a:cubicBezTo>
                  <a:pt x="946" y="291"/>
                  <a:pt x="945" y="291"/>
                  <a:pt x="945" y="290"/>
                </a:cubicBezTo>
                <a:cubicBezTo>
                  <a:pt x="946" y="289"/>
                  <a:pt x="947" y="289"/>
                  <a:pt x="948" y="289"/>
                </a:cubicBezTo>
                <a:cubicBezTo>
                  <a:pt x="946" y="290"/>
                  <a:pt x="949" y="293"/>
                  <a:pt x="950" y="291"/>
                </a:cubicBezTo>
                <a:cubicBezTo>
                  <a:pt x="950" y="290"/>
                  <a:pt x="949" y="289"/>
                  <a:pt x="949" y="289"/>
                </a:cubicBezTo>
                <a:cubicBezTo>
                  <a:pt x="952" y="289"/>
                  <a:pt x="952" y="292"/>
                  <a:pt x="954" y="291"/>
                </a:cubicBezTo>
                <a:cubicBezTo>
                  <a:pt x="953" y="290"/>
                  <a:pt x="953" y="289"/>
                  <a:pt x="953" y="288"/>
                </a:cubicBezTo>
                <a:cubicBezTo>
                  <a:pt x="954" y="290"/>
                  <a:pt x="956" y="289"/>
                  <a:pt x="957" y="287"/>
                </a:cubicBezTo>
                <a:cubicBezTo>
                  <a:pt x="956" y="287"/>
                  <a:pt x="954" y="288"/>
                  <a:pt x="954" y="286"/>
                </a:cubicBezTo>
                <a:cubicBezTo>
                  <a:pt x="957" y="285"/>
                  <a:pt x="955" y="277"/>
                  <a:pt x="953" y="281"/>
                </a:cubicBezTo>
                <a:cubicBezTo>
                  <a:pt x="957" y="281"/>
                  <a:pt x="952" y="287"/>
                  <a:pt x="954" y="282"/>
                </a:cubicBezTo>
                <a:cubicBezTo>
                  <a:pt x="952" y="281"/>
                  <a:pt x="953" y="285"/>
                  <a:pt x="952" y="284"/>
                </a:cubicBezTo>
                <a:cubicBezTo>
                  <a:pt x="951" y="276"/>
                  <a:pt x="955" y="281"/>
                  <a:pt x="957" y="276"/>
                </a:cubicBezTo>
                <a:cubicBezTo>
                  <a:pt x="956" y="277"/>
                  <a:pt x="954" y="278"/>
                  <a:pt x="953" y="275"/>
                </a:cubicBezTo>
                <a:cubicBezTo>
                  <a:pt x="954" y="268"/>
                  <a:pt x="950" y="263"/>
                  <a:pt x="946" y="263"/>
                </a:cubicBezTo>
                <a:cubicBezTo>
                  <a:pt x="949" y="264"/>
                  <a:pt x="949" y="260"/>
                  <a:pt x="950" y="259"/>
                </a:cubicBezTo>
                <a:cubicBezTo>
                  <a:pt x="947" y="259"/>
                  <a:pt x="948" y="257"/>
                  <a:pt x="948" y="253"/>
                </a:cubicBezTo>
                <a:cubicBezTo>
                  <a:pt x="946" y="254"/>
                  <a:pt x="946" y="255"/>
                  <a:pt x="944" y="253"/>
                </a:cubicBezTo>
                <a:cubicBezTo>
                  <a:pt x="943" y="254"/>
                  <a:pt x="944" y="256"/>
                  <a:pt x="942" y="256"/>
                </a:cubicBezTo>
                <a:cubicBezTo>
                  <a:pt x="941" y="256"/>
                  <a:pt x="938" y="255"/>
                  <a:pt x="940" y="252"/>
                </a:cubicBezTo>
                <a:cubicBezTo>
                  <a:pt x="938" y="253"/>
                  <a:pt x="936" y="251"/>
                  <a:pt x="934" y="255"/>
                </a:cubicBezTo>
                <a:cubicBezTo>
                  <a:pt x="935" y="255"/>
                  <a:pt x="935" y="256"/>
                  <a:pt x="936" y="257"/>
                </a:cubicBezTo>
                <a:cubicBezTo>
                  <a:pt x="934" y="256"/>
                  <a:pt x="934" y="256"/>
                  <a:pt x="934" y="256"/>
                </a:cubicBezTo>
                <a:cubicBezTo>
                  <a:pt x="936" y="262"/>
                  <a:pt x="928" y="267"/>
                  <a:pt x="927" y="261"/>
                </a:cubicBezTo>
                <a:cubicBezTo>
                  <a:pt x="928" y="261"/>
                  <a:pt x="931" y="262"/>
                  <a:pt x="929" y="261"/>
                </a:cubicBezTo>
                <a:cubicBezTo>
                  <a:pt x="928" y="261"/>
                  <a:pt x="928" y="260"/>
                  <a:pt x="928" y="258"/>
                </a:cubicBezTo>
                <a:cubicBezTo>
                  <a:pt x="929" y="259"/>
                  <a:pt x="930" y="258"/>
                  <a:pt x="931" y="256"/>
                </a:cubicBezTo>
                <a:cubicBezTo>
                  <a:pt x="929" y="257"/>
                  <a:pt x="929" y="255"/>
                  <a:pt x="928" y="254"/>
                </a:cubicBezTo>
                <a:cubicBezTo>
                  <a:pt x="925" y="257"/>
                  <a:pt x="921" y="255"/>
                  <a:pt x="917" y="257"/>
                </a:cubicBezTo>
                <a:cubicBezTo>
                  <a:pt x="917" y="256"/>
                  <a:pt x="916" y="256"/>
                  <a:pt x="916" y="255"/>
                </a:cubicBezTo>
                <a:cubicBezTo>
                  <a:pt x="917" y="255"/>
                  <a:pt x="918" y="255"/>
                  <a:pt x="918" y="254"/>
                </a:cubicBezTo>
                <a:cubicBezTo>
                  <a:pt x="915" y="253"/>
                  <a:pt x="914" y="255"/>
                  <a:pt x="912" y="255"/>
                </a:cubicBezTo>
                <a:cubicBezTo>
                  <a:pt x="912" y="253"/>
                  <a:pt x="911" y="252"/>
                  <a:pt x="911" y="255"/>
                </a:cubicBezTo>
                <a:cubicBezTo>
                  <a:pt x="909" y="255"/>
                  <a:pt x="908" y="255"/>
                  <a:pt x="909" y="251"/>
                </a:cubicBezTo>
                <a:cubicBezTo>
                  <a:pt x="907" y="253"/>
                  <a:pt x="907" y="251"/>
                  <a:pt x="906" y="251"/>
                </a:cubicBezTo>
                <a:cubicBezTo>
                  <a:pt x="906" y="250"/>
                  <a:pt x="907" y="249"/>
                  <a:pt x="908" y="250"/>
                </a:cubicBezTo>
                <a:cubicBezTo>
                  <a:pt x="908" y="249"/>
                  <a:pt x="908" y="249"/>
                  <a:pt x="907" y="249"/>
                </a:cubicBezTo>
                <a:cubicBezTo>
                  <a:pt x="907" y="248"/>
                  <a:pt x="908" y="248"/>
                  <a:pt x="908" y="248"/>
                </a:cubicBezTo>
                <a:cubicBezTo>
                  <a:pt x="909" y="248"/>
                  <a:pt x="909" y="248"/>
                  <a:pt x="909" y="248"/>
                </a:cubicBezTo>
                <a:cubicBezTo>
                  <a:pt x="908" y="250"/>
                  <a:pt x="909" y="249"/>
                  <a:pt x="909" y="251"/>
                </a:cubicBezTo>
                <a:cubicBezTo>
                  <a:pt x="912" y="250"/>
                  <a:pt x="910" y="250"/>
                  <a:pt x="912" y="249"/>
                </a:cubicBezTo>
                <a:cubicBezTo>
                  <a:pt x="911" y="249"/>
                  <a:pt x="911" y="247"/>
                  <a:pt x="910" y="246"/>
                </a:cubicBezTo>
                <a:cubicBezTo>
                  <a:pt x="910" y="245"/>
                  <a:pt x="911" y="246"/>
                  <a:pt x="912" y="245"/>
                </a:cubicBezTo>
                <a:cubicBezTo>
                  <a:pt x="910" y="242"/>
                  <a:pt x="909" y="247"/>
                  <a:pt x="908" y="247"/>
                </a:cubicBezTo>
                <a:cubicBezTo>
                  <a:pt x="905" y="247"/>
                  <a:pt x="905" y="247"/>
                  <a:pt x="905" y="247"/>
                </a:cubicBezTo>
                <a:cubicBezTo>
                  <a:pt x="905" y="246"/>
                  <a:pt x="906" y="244"/>
                  <a:pt x="905" y="244"/>
                </a:cubicBezTo>
                <a:cubicBezTo>
                  <a:pt x="904" y="247"/>
                  <a:pt x="904" y="248"/>
                  <a:pt x="903" y="249"/>
                </a:cubicBezTo>
                <a:cubicBezTo>
                  <a:pt x="902" y="249"/>
                  <a:pt x="903" y="247"/>
                  <a:pt x="902" y="247"/>
                </a:cubicBezTo>
                <a:cubicBezTo>
                  <a:pt x="902" y="248"/>
                  <a:pt x="901" y="248"/>
                  <a:pt x="900" y="247"/>
                </a:cubicBezTo>
                <a:cubicBezTo>
                  <a:pt x="900" y="249"/>
                  <a:pt x="898" y="252"/>
                  <a:pt x="900" y="252"/>
                </a:cubicBezTo>
                <a:cubicBezTo>
                  <a:pt x="901" y="250"/>
                  <a:pt x="899" y="249"/>
                  <a:pt x="901" y="249"/>
                </a:cubicBezTo>
                <a:cubicBezTo>
                  <a:pt x="902" y="249"/>
                  <a:pt x="902" y="251"/>
                  <a:pt x="902" y="252"/>
                </a:cubicBezTo>
                <a:cubicBezTo>
                  <a:pt x="901" y="254"/>
                  <a:pt x="898" y="251"/>
                  <a:pt x="896" y="252"/>
                </a:cubicBezTo>
                <a:cubicBezTo>
                  <a:pt x="897" y="252"/>
                  <a:pt x="896" y="254"/>
                  <a:pt x="895" y="253"/>
                </a:cubicBezTo>
                <a:cubicBezTo>
                  <a:pt x="895" y="251"/>
                  <a:pt x="897" y="251"/>
                  <a:pt x="897" y="249"/>
                </a:cubicBezTo>
                <a:cubicBezTo>
                  <a:pt x="894" y="248"/>
                  <a:pt x="894" y="250"/>
                  <a:pt x="892" y="250"/>
                </a:cubicBezTo>
                <a:cubicBezTo>
                  <a:pt x="892" y="249"/>
                  <a:pt x="891" y="249"/>
                  <a:pt x="892" y="247"/>
                </a:cubicBezTo>
                <a:cubicBezTo>
                  <a:pt x="893" y="246"/>
                  <a:pt x="886" y="250"/>
                  <a:pt x="884" y="251"/>
                </a:cubicBezTo>
                <a:cubicBezTo>
                  <a:pt x="884" y="250"/>
                  <a:pt x="884" y="250"/>
                  <a:pt x="884" y="249"/>
                </a:cubicBezTo>
                <a:cubicBezTo>
                  <a:pt x="885" y="248"/>
                  <a:pt x="885" y="246"/>
                  <a:pt x="886" y="245"/>
                </a:cubicBezTo>
                <a:cubicBezTo>
                  <a:pt x="888" y="244"/>
                  <a:pt x="889" y="247"/>
                  <a:pt x="890" y="245"/>
                </a:cubicBezTo>
                <a:cubicBezTo>
                  <a:pt x="888" y="245"/>
                  <a:pt x="887" y="243"/>
                  <a:pt x="886" y="242"/>
                </a:cubicBezTo>
                <a:cubicBezTo>
                  <a:pt x="889" y="242"/>
                  <a:pt x="888" y="238"/>
                  <a:pt x="890" y="237"/>
                </a:cubicBezTo>
                <a:cubicBezTo>
                  <a:pt x="891" y="238"/>
                  <a:pt x="893" y="243"/>
                  <a:pt x="893" y="241"/>
                </a:cubicBezTo>
                <a:cubicBezTo>
                  <a:pt x="893" y="241"/>
                  <a:pt x="893" y="240"/>
                  <a:pt x="893" y="239"/>
                </a:cubicBezTo>
                <a:cubicBezTo>
                  <a:pt x="896" y="239"/>
                  <a:pt x="897" y="243"/>
                  <a:pt x="899" y="239"/>
                </a:cubicBezTo>
                <a:cubicBezTo>
                  <a:pt x="898" y="239"/>
                  <a:pt x="896" y="239"/>
                  <a:pt x="894" y="238"/>
                </a:cubicBezTo>
                <a:cubicBezTo>
                  <a:pt x="895" y="236"/>
                  <a:pt x="896" y="236"/>
                  <a:pt x="897" y="236"/>
                </a:cubicBezTo>
                <a:cubicBezTo>
                  <a:pt x="900" y="238"/>
                  <a:pt x="900" y="238"/>
                  <a:pt x="900" y="238"/>
                </a:cubicBezTo>
                <a:cubicBezTo>
                  <a:pt x="902" y="236"/>
                  <a:pt x="900" y="232"/>
                  <a:pt x="902" y="230"/>
                </a:cubicBezTo>
                <a:cubicBezTo>
                  <a:pt x="901" y="230"/>
                  <a:pt x="899" y="227"/>
                  <a:pt x="897" y="229"/>
                </a:cubicBezTo>
                <a:cubicBezTo>
                  <a:pt x="899" y="229"/>
                  <a:pt x="899" y="231"/>
                  <a:pt x="900" y="232"/>
                </a:cubicBezTo>
                <a:cubicBezTo>
                  <a:pt x="894" y="236"/>
                  <a:pt x="894" y="225"/>
                  <a:pt x="895" y="222"/>
                </a:cubicBezTo>
                <a:cubicBezTo>
                  <a:pt x="894" y="221"/>
                  <a:pt x="893" y="220"/>
                  <a:pt x="893" y="219"/>
                </a:cubicBezTo>
                <a:cubicBezTo>
                  <a:pt x="893" y="216"/>
                  <a:pt x="897" y="218"/>
                  <a:pt x="897" y="215"/>
                </a:cubicBezTo>
                <a:cubicBezTo>
                  <a:pt x="896" y="214"/>
                  <a:pt x="895" y="218"/>
                  <a:pt x="895" y="215"/>
                </a:cubicBezTo>
                <a:cubicBezTo>
                  <a:pt x="897" y="214"/>
                  <a:pt x="895" y="210"/>
                  <a:pt x="897" y="210"/>
                </a:cubicBezTo>
                <a:cubicBezTo>
                  <a:pt x="897" y="213"/>
                  <a:pt x="897" y="213"/>
                  <a:pt x="897" y="213"/>
                </a:cubicBezTo>
                <a:cubicBezTo>
                  <a:pt x="900" y="214"/>
                  <a:pt x="899" y="207"/>
                  <a:pt x="901" y="207"/>
                </a:cubicBezTo>
                <a:cubicBezTo>
                  <a:pt x="901" y="207"/>
                  <a:pt x="903" y="209"/>
                  <a:pt x="903" y="206"/>
                </a:cubicBezTo>
                <a:cubicBezTo>
                  <a:pt x="904" y="204"/>
                  <a:pt x="900" y="207"/>
                  <a:pt x="901" y="204"/>
                </a:cubicBezTo>
                <a:cubicBezTo>
                  <a:pt x="902" y="203"/>
                  <a:pt x="903" y="204"/>
                  <a:pt x="903" y="202"/>
                </a:cubicBezTo>
                <a:cubicBezTo>
                  <a:pt x="902" y="202"/>
                  <a:pt x="904" y="201"/>
                  <a:pt x="904" y="199"/>
                </a:cubicBezTo>
                <a:cubicBezTo>
                  <a:pt x="903" y="198"/>
                  <a:pt x="901" y="199"/>
                  <a:pt x="901" y="195"/>
                </a:cubicBezTo>
                <a:cubicBezTo>
                  <a:pt x="900" y="200"/>
                  <a:pt x="899" y="198"/>
                  <a:pt x="900" y="201"/>
                </a:cubicBezTo>
                <a:cubicBezTo>
                  <a:pt x="899" y="200"/>
                  <a:pt x="898" y="198"/>
                  <a:pt x="899" y="197"/>
                </a:cubicBezTo>
                <a:cubicBezTo>
                  <a:pt x="894" y="197"/>
                  <a:pt x="890" y="194"/>
                  <a:pt x="886" y="195"/>
                </a:cubicBezTo>
                <a:cubicBezTo>
                  <a:pt x="886" y="193"/>
                  <a:pt x="885" y="192"/>
                  <a:pt x="885" y="189"/>
                </a:cubicBezTo>
                <a:cubicBezTo>
                  <a:pt x="885" y="187"/>
                  <a:pt x="887" y="188"/>
                  <a:pt x="887" y="187"/>
                </a:cubicBezTo>
                <a:cubicBezTo>
                  <a:pt x="886" y="187"/>
                  <a:pt x="887" y="186"/>
                  <a:pt x="887" y="185"/>
                </a:cubicBezTo>
                <a:cubicBezTo>
                  <a:pt x="885" y="184"/>
                  <a:pt x="885" y="182"/>
                  <a:pt x="884" y="180"/>
                </a:cubicBezTo>
                <a:cubicBezTo>
                  <a:pt x="886" y="183"/>
                  <a:pt x="886" y="178"/>
                  <a:pt x="889" y="178"/>
                </a:cubicBezTo>
                <a:cubicBezTo>
                  <a:pt x="888" y="181"/>
                  <a:pt x="892" y="181"/>
                  <a:pt x="893" y="180"/>
                </a:cubicBezTo>
                <a:cubicBezTo>
                  <a:pt x="892" y="177"/>
                  <a:pt x="889" y="179"/>
                  <a:pt x="889" y="176"/>
                </a:cubicBezTo>
                <a:cubicBezTo>
                  <a:pt x="891" y="176"/>
                  <a:pt x="893" y="176"/>
                  <a:pt x="893" y="174"/>
                </a:cubicBezTo>
                <a:cubicBezTo>
                  <a:pt x="891" y="173"/>
                  <a:pt x="890" y="171"/>
                  <a:pt x="889" y="169"/>
                </a:cubicBezTo>
                <a:cubicBezTo>
                  <a:pt x="890" y="168"/>
                  <a:pt x="896" y="174"/>
                  <a:pt x="897" y="171"/>
                </a:cubicBezTo>
                <a:cubicBezTo>
                  <a:pt x="894" y="169"/>
                  <a:pt x="893" y="166"/>
                  <a:pt x="893" y="162"/>
                </a:cubicBezTo>
                <a:cubicBezTo>
                  <a:pt x="892" y="160"/>
                  <a:pt x="890" y="163"/>
                  <a:pt x="890" y="161"/>
                </a:cubicBezTo>
                <a:cubicBezTo>
                  <a:pt x="892" y="162"/>
                  <a:pt x="889" y="157"/>
                  <a:pt x="888" y="160"/>
                </a:cubicBezTo>
                <a:cubicBezTo>
                  <a:pt x="890" y="160"/>
                  <a:pt x="889" y="164"/>
                  <a:pt x="887" y="163"/>
                </a:cubicBezTo>
                <a:cubicBezTo>
                  <a:pt x="888" y="162"/>
                  <a:pt x="888" y="160"/>
                  <a:pt x="887" y="158"/>
                </a:cubicBezTo>
                <a:cubicBezTo>
                  <a:pt x="884" y="158"/>
                  <a:pt x="881" y="158"/>
                  <a:pt x="879" y="160"/>
                </a:cubicBezTo>
                <a:cubicBezTo>
                  <a:pt x="880" y="159"/>
                  <a:pt x="880" y="161"/>
                  <a:pt x="882" y="160"/>
                </a:cubicBezTo>
                <a:cubicBezTo>
                  <a:pt x="883" y="163"/>
                  <a:pt x="881" y="165"/>
                  <a:pt x="884" y="168"/>
                </a:cubicBezTo>
                <a:cubicBezTo>
                  <a:pt x="881" y="168"/>
                  <a:pt x="881" y="167"/>
                  <a:pt x="880" y="169"/>
                </a:cubicBezTo>
                <a:cubicBezTo>
                  <a:pt x="880" y="167"/>
                  <a:pt x="882" y="167"/>
                  <a:pt x="880" y="167"/>
                </a:cubicBezTo>
                <a:cubicBezTo>
                  <a:pt x="878" y="170"/>
                  <a:pt x="875" y="168"/>
                  <a:pt x="874" y="165"/>
                </a:cubicBezTo>
                <a:cubicBezTo>
                  <a:pt x="871" y="166"/>
                  <a:pt x="861" y="170"/>
                  <a:pt x="862" y="164"/>
                </a:cubicBezTo>
                <a:cubicBezTo>
                  <a:pt x="861" y="164"/>
                  <a:pt x="861" y="165"/>
                  <a:pt x="860" y="165"/>
                </a:cubicBezTo>
                <a:cubicBezTo>
                  <a:pt x="858" y="166"/>
                  <a:pt x="862" y="165"/>
                  <a:pt x="860" y="167"/>
                </a:cubicBezTo>
                <a:cubicBezTo>
                  <a:pt x="860" y="167"/>
                  <a:pt x="860" y="168"/>
                  <a:pt x="859" y="168"/>
                </a:cubicBezTo>
                <a:cubicBezTo>
                  <a:pt x="859" y="167"/>
                  <a:pt x="858" y="163"/>
                  <a:pt x="857" y="165"/>
                </a:cubicBezTo>
                <a:cubicBezTo>
                  <a:pt x="856" y="168"/>
                  <a:pt x="848" y="167"/>
                  <a:pt x="844" y="170"/>
                </a:cubicBezTo>
                <a:cubicBezTo>
                  <a:pt x="844" y="168"/>
                  <a:pt x="841" y="166"/>
                  <a:pt x="840" y="167"/>
                </a:cubicBezTo>
                <a:cubicBezTo>
                  <a:pt x="841" y="167"/>
                  <a:pt x="842" y="170"/>
                  <a:pt x="841" y="169"/>
                </a:cubicBezTo>
                <a:cubicBezTo>
                  <a:pt x="839" y="170"/>
                  <a:pt x="839" y="167"/>
                  <a:pt x="838" y="169"/>
                </a:cubicBezTo>
                <a:cubicBezTo>
                  <a:pt x="838" y="169"/>
                  <a:pt x="839" y="170"/>
                  <a:pt x="838" y="170"/>
                </a:cubicBezTo>
                <a:cubicBezTo>
                  <a:pt x="836" y="169"/>
                  <a:pt x="836" y="166"/>
                  <a:pt x="836" y="164"/>
                </a:cubicBezTo>
                <a:cubicBezTo>
                  <a:pt x="836" y="161"/>
                  <a:pt x="839" y="160"/>
                  <a:pt x="838" y="158"/>
                </a:cubicBezTo>
                <a:cubicBezTo>
                  <a:pt x="836" y="161"/>
                  <a:pt x="832" y="155"/>
                  <a:pt x="831" y="153"/>
                </a:cubicBezTo>
                <a:cubicBezTo>
                  <a:pt x="833" y="152"/>
                  <a:pt x="836" y="148"/>
                  <a:pt x="838" y="151"/>
                </a:cubicBezTo>
                <a:cubicBezTo>
                  <a:pt x="839" y="148"/>
                  <a:pt x="840" y="147"/>
                  <a:pt x="842" y="147"/>
                </a:cubicBezTo>
                <a:cubicBezTo>
                  <a:pt x="841" y="149"/>
                  <a:pt x="842" y="150"/>
                  <a:pt x="842" y="151"/>
                </a:cubicBezTo>
                <a:cubicBezTo>
                  <a:pt x="842" y="147"/>
                  <a:pt x="843" y="146"/>
                  <a:pt x="843" y="148"/>
                </a:cubicBezTo>
                <a:cubicBezTo>
                  <a:pt x="844" y="145"/>
                  <a:pt x="845" y="148"/>
                  <a:pt x="846" y="146"/>
                </a:cubicBezTo>
                <a:cubicBezTo>
                  <a:pt x="843" y="144"/>
                  <a:pt x="842" y="147"/>
                  <a:pt x="841" y="145"/>
                </a:cubicBezTo>
                <a:cubicBezTo>
                  <a:pt x="844" y="142"/>
                  <a:pt x="847" y="145"/>
                  <a:pt x="849" y="139"/>
                </a:cubicBezTo>
                <a:cubicBezTo>
                  <a:pt x="852" y="139"/>
                  <a:pt x="853" y="140"/>
                  <a:pt x="854" y="141"/>
                </a:cubicBezTo>
                <a:cubicBezTo>
                  <a:pt x="853" y="138"/>
                  <a:pt x="857" y="140"/>
                  <a:pt x="858" y="139"/>
                </a:cubicBezTo>
                <a:cubicBezTo>
                  <a:pt x="859" y="136"/>
                  <a:pt x="857" y="137"/>
                  <a:pt x="858" y="134"/>
                </a:cubicBezTo>
                <a:cubicBezTo>
                  <a:pt x="856" y="134"/>
                  <a:pt x="855" y="135"/>
                  <a:pt x="855" y="133"/>
                </a:cubicBezTo>
                <a:cubicBezTo>
                  <a:pt x="858" y="132"/>
                  <a:pt x="859" y="134"/>
                  <a:pt x="862" y="133"/>
                </a:cubicBezTo>
                <a:cubicBezTo>
                  <a:pt x="861" y="131"/>
                  <a:pt x="864" y="130"/>
                  <a:pt x="865" y="129"/>
                </a:cubicBezTo>
                <a:cubicBezTo>
                  <a:pt x="864" y="129"/>
                  <a:pt x="865" y="128"/>
                  <a:pt x="865" y="128"/>
                </a:cubicBezTo>
                <a:cubicBezTo>
                  <a:pt x="864" y="127"/>
                  <a:pt x="864" y="126"/>
                  <a:pt x="863" y="125"/>
                </a:cubicBezTo>
                <a:cubicBezTo>
                  <a:pt x="865" y="124"/>
                  <a:pt x="863" y="123"/>
                  <a:pt x="863" y="121"/>
                </a:cubicBezTo>
                <a:cubicBezTo>
                  <a:pt x="863" y="120"/>
                  <a:pt x="865" y="122"/>
                  <a:pt x="865" y="119"/>
                </a:cubicBezTo>
                <a:cubicBezTo>
                  <a:pt x="864" y="118"/>
                  <a:pt x="862" y="116"/>
                  <a:pt x="861" y="119"/>
                </a:cubicBezTo>
                <a:cubicBezTo>
                  <a:pt x="864" y="119"/>
                  <a:pt x="861" y="124"/>
                  <a:pt x="859" y="126"/>
                </a:cubicBezTo>
                <a:cubicBezTo>
                  <a:pt x="858" y="122"/>
                  <a:pt x="854" y="125"/>
                  <a:pt x="853" y="119"/>
                </a:cubicBezTo>
                <a:cubicBezTo>
                  <a:pt x="853" y="120"/>
                  <a:pt x="852" y="121"/>
                  <a:pt x="852" y="122"/>
                </a:cubicBezTo>
                <a:cubicBezTo>
                  <a:pt x="849" y="120"/>
                  <a:pt x="848" y="119"/>
                  <a:pt x="850" y="116"/>
                </a:cubicBezTo>
                <a:cubicBezTo>
                  <a:pt x="849" y="116"/>
                  <a:pt x="848" y="114"/>
                  <a:pt x="848" y="113"/>
                </a:cubicBezTo>
                <a:cubicBezTo>
                  <a:pt x="849" y="113"/>
                  <a:pt x="852" y="113"/>
                  <a:pt x="852" y="115"/>
                </a:cubicBezTo>
                <a:cubicBezTo>
                  <a:pt x="853" y="115"/>
                  <a:pt x="854" y="114"/>
                  <a:pt x="855" y="115"/>
                </a:cubicBezTo>
                <a:cubicBezTo>
                  <a:pt x="856" y="114"/>
                  <a:pt x="856" y="113"/>
                  <a:pt x="857" y="111"/>
                </a:cubicBezTo>
                <a:cubicBezTo>
                  <a:pt x="860" y="113"/>
                  <a:pt x="860" y="110"/>
                  <a:pt x="862" y="111"/>
                </a:cubicBezTo>
                <a:cubicBezTo>
                  <a:pt x="863" y="106"/>
                  <a:pt x="863" y="106"/>
                  <a:pt x="863" y="106"/>
                </a:cubicBezTo>
                <a:cubicBezTo>
                  <a:pt x="861" y="105"/>
                  <a:pt x="860" y="108"/>
                  <a:pt x="860" y="106"/>
                </a:cubicBezTo>
                <a:cubicBezTo>
                  <a:pt x="862" y="105"/>
                  <a:pt x="863" y="102"/>
                  <a:pt x="862" y="100"/>
                </a:cubicBezTo>
                <a:cubicBezTo>
                  <a:pt x="863" y="99"/>
                  <a:pt x="864" y="99"/>
                  <a:pt x="864" y="100"/>
                </a:cubicBezTo>
                <a:cubicBezTo>
                  <a:pt x="864" y="98"/>
                  <a:pt x="864" y="96"/>
                  <a:pt x="865" y="94"/>
                </a:cubicBezTo>
                <a:cubicBezTo>
                  <a:pt x="864" y="95"/>
                  <a:pt x="863" y="94"/>
                  <a:pt x="864" y="92"/>
                </a:cubicBezTo>
                <a:cubicBezTo>
                  <a:pt x="863" y="92"/>
                  <a:pt x="862" y="93"/>
                  <a:pt x="861" y="93"/>
                </a:cubicBezTo>
                <a:cubicBezTo>
                  <a:pt x="862" y="91"/>
                  <a:pt x="862" y="90"/>
                  <a:pt x="861" y="90"/>
                </a:cubicBezTo>
                <a:cubicBezTo>
                  <a:pt x="863" y="89"/>
                  <a:pt x="864" y="86"/>
                  <a:pt x="865" y="83"/>
                </a:cubicBezTo>
                <a:cubicBezTo>
                  <a:pt x="865" y="83"/>
                  <a:pt x="865" y="82"/>
                  <a:pt x="865" y="82"/>
                </a:cubicBezTo>
                <a:cubicBezTo>
                  <a:pt x="863" y="83"/>
                  <a:pt x="863" y="79"/>
                  <a:pt x="861" y="82"/>
                </a:cubicBezTo>
                <a:cubicBezTo>
                  <a:pt x="861" y="79"/>
                  <a:pt x="862" y="78"/>
                  <a:pt x="862" y="76"/>
                </a:cubicBezTo>
                <a:cubicBezTo>
                  <a:pt x="863" y="77"/>
                  <a:pt x="864" y="77"/>
                  <a:pt x="864" y="76"/>
                </a:cubicBezTo>
                <a:cubicBezTo>
                  <a:pt x="862" y="76"/>
                  <a:pt x="861" y="75"/>
                  <a:pt x="859" y="78"/>
                </a:cubicBezTo>
                <a:cubicBezTo>
                  <a:pt x="858" y="77"/>
                  <a:pt x="856" y="76"/>
                  <a:pt x="858" y="74"/>
                </a:cubicBezTo>
                <a:cubicBezTo>
                  <a:pt x="857" y="72"/>
                  <a:pt x="856" y="72"/>
                  <a:pt x="854" y="73"/>
                </a:cubicBezTo>
                <a:cubicBezTo>
                  <a:pt x="855" y="70"/>
                  <a:pt x="852" y="71"/>
                  <a:pt x="854" y="69"/>
                </a:cubicBezTo>
                <a:cubicBezTo>
                  <a:pt x="852" y="68"/>
                  <a:pt x="853" y="72"/>
                  <a:pt x="851" y="71"/>
                </a:cubicBezTo>
                <a:cubicBezTo>
                  <a:pt x="849" y="67"/>
                  <a:pt x="841" y="68"/>
                  <a:pt x="836" y="71"/>
                </a:cubicBezTo>
                <a:cubicBezTo>
                  <a:pt x="836" y="71"/>
                  <a:pt x="837" y="71"/>
                  <a:pt x="837" y="72"/>
                </a:cubicBezTo>
                <a:cubicBezTo>
                  <a:pt x="832" y="71"/>
                  <a:pt x="828" y="64"/>
                  <a:pt x="823" y="70"/>
                </a:cubicBezTo>
                <a:cubicBezTo>
                  <a:pt x="822" y="69"/>
                  <a:pt x="825" y="68"/>
                  <a:pt x="823" y="67"/>
                </a:cubicBezTo>
                <a:cubicBezTo>
                  <a:pt x="823" y="68"/>
                  <a:pt x="822" y="68"/>
                  <a:pt x="822" y="67"/>
                </a:cubicBezTo>
                <a:cubicBezTo>
                  <a:pt x="823" y="67"/>
                  <a:pt x="823" y="67"/>
                  <a:pt x="823" y="66"/>
                </a:cubicBezTo>
                <a:cubicBezTo>
                  <a:pt x="824" y="66"/>
                  <a:pt x="825" y="67"/>
                  <a:pt x="825" y="65"/>
                </a:cubicBezTo>
                <a:cubicBezTo>
                  <a:pt x="819" y="63"/>
                  <a:pt x="810" y="62"/>
                  <a:pt x="804" y="61"/>
                </a:cubicBezTo>
                <a:cubicBezTo>
                  <a:pt x="803" y="60"/>
                  <a:pt x="801" y="62"/>
                  <a:pt x="801" y="60"/>
                </a:cubicBezTo>
                <a:cubicBezTo>
                  <a:pt x="800" y="61"/>
                  <a:pt x="801" y="61"/>
                  <a:pt x="801" y="62"/>
                </a:cubicBezTo>
                <a:cubicBezTo>
                  <a:pt x="800" y="62"/>
                  <a:pt x="800" y="64"/>
                  <a:pt x="799" y="64"/>
                </a:cubicBezTo>
                <a:cubicBezTo>
                  <a:pt x="798" y="61"/>
                  <a:pt x="794" y="62"/>
                  <a:pt x="791" y="63"/>
                </a:cubicBezTo>
                <a:cubicBezTo>
                  <a:pt x="786" y="60"/>
                  <a:pt x="780" y="65"/>
                  <a:pt x="777" y="61"/>
                </a:cubicBezTo>
                <a:cubicBezTo>
                  <a:pt x="773" y="63"/>
                  <a:pt x="765" y="56"/>
                  <a:pt x="759" y="61"/>
                </a:cubicBezTo>
                <a:cubicBezTo>
                  <a:pt x="759" y="60"/>
                  <a:pt x="758" y="60"/>
                  <a:pt x="759" y="59"/>
                </a:cubicBezTo>
                <a:cubicBezTo>
                  <a:pt x="757" y="58"/>
                  <a:pt x="757" y="62"/>
                  <a:pt x="755" y="62"/>
                </a:cubicBezTo>
                <a:cubicBezTo>
                  <a:pt x="754" y="62"/>
                  <a:pt x="755" y="60"/>
                  <a:pt x="754" y="59"/>
                </a:cubicBezTo>
                <a:cubicBezTo>
                  <a:pt x="752" y="61"/>
                  <a:pt x="751" y="61"/>
                  <a:pt x="751" y="62"/>
                </a:cubicBezTo>
                <a:cubicBezTo>
                  <a:pt x="750" y="61"/>
                  <a:pt x="750" y="59"/>
                  <a:pt x="749" y="58"/>
                </a:cubicBezTo>
                <a:cubicBezTo>
                  <a:pt x="747" y="62"/>
                  <a:pt x="746" y="58"/>
                  <a:pt x="745" y="57"/>
                </a:cubicBezTo>
                <a:cubicBezTo>
                  <a:pt x="738" y="59"/>
                  <a:pt x="729" y="56"/>
                  <a:pt x="720" y="60"/>
                </a:cubicBezTo>
                <a:cubicBezTo>
                  <a:pt x="722" y="61"/>
                  <a:pt x="725" y="61"/>
                  <a:pt x="722" y="63"/>
                </a:cubicBezTo>
                <a:cubicBezTo>
                  <a:pt x="725" y="60"/>
                  <a:pt x="728" y="62"/>
                  <a:pt x="730" y="59"/>
                </a:cubicBezTo>
                <a:cubicBezTo>
                  <a:pt x="731" y="62"/>
                  <a:pt x="735" y="60"/>
                  <a:pt x="737" y="59"/>
                </a:cubicBezTo>
                <a:cubicBezTo>
                  <a:pt x="738" y="60"/>
                  <a:pt x="738" y="60"/>
                  <a:pt x="740" y="60"/>
                </a:cubicBezTo>
                <a:cubicBezTo>
                  <a:pt x="740" y="61"/>
                  <a:pt x="740" y="61"/>
                  <a:pt x="741" y="62"/>
                </a:cubicBezTo>
                <a:cubicBezTo>
                  <a:pt x="737" y="66"/>
                  <a:pt x="734" y="62"/>
                  <a:pt x="729" y="64"/>
                </a:cubicBezTo>
                <a:cubicBezTo>
                  <a:pt x="734" y="67"/>
                  <a:pt x="737" y="67"/>
                  <a:pt x="743" y="67"/>
                </a:cubicBezTo>
                <a:cubicBezTo>
                  <a:pt x="742" y="68"/>
                  <a:pt x="742" y="69"/>
                  <a:pt x="743" y="70"/>
                </a:cubicBezTo>
                <a:cubicBezTo>
                  <a:pt x="746" y="65"/>
                  <a:pt x="755" y="69"/>
                  <a:pt x="757" y="72"/>
                </a:cubicBezTo>
                <a:cubicBezTo>
                  <a:pt x="761" y="70"/>
                  <a:pt x="765" y="67"/>
                  <a:pt x="767" y="72"/>
                </a:cubicBezTo>
                <a:cubicBezTo>
                  <a:pt x="766" y="70"/>
                  <a:pt x="774" y="67"/>
                  <a:pt x="773" y="72"/>
                </a:cubicBezTo>
                <a:cubicBezTo>
                  <a:pt x="773" y="73"/>
                  <a:pt x="772" y="72"/>
                  <a:pt x="772" y="73"/>
                </a:cubicBezTo>
                <a:cubicBezTo>
                  <a:pt x="773" y="74"/>
                  <a:pt x="776" y="71"/>
                  <a:pt x="776" y="75"/>
                </a:cubicBezTo>
                <a:cubicBezTo>
                  <a:pt x="779" y="69"/>
                  <a:pt x="785" y="77"/>
                  <a:pt x="789" y="71"/>
                </a:cubicBezTo>
                <a:cubicBezTo>
                  <a:pt x="790" y="72"/>
                  <a:pt x="790" y="74"/>
                  <a:pt x="789" y="76"/>
                </a:cubicBezTo>
                <a:cubicBezTo>
                  <a:pt x="792" y="74"/>
                  <a:pt x="792" y="75"/>
                  <a:pt x="796" y="73"/>
                </a:cubicBezTo>
                <a:cubicBezTo>
                  <a:pt x="797" y="81"/>
                  <a:pt x="808" y="74"/>
                  <a:pt x="810" y="81"/>
                </a:cubicBezTo>
                <a:cubicBezTo>
                  <a:pt x="803" y="81"/>
                  <a:pt x="792" y="80"/>
                  <a:pt x="783" y="84"/>
                </a:cubicBezTo>
                <a:cubicBezTo>
                  <a:pt x="787" y="83"/>
                  <a:pt x="789" y="87"/>
                  <a:pt x="792" y="83"/>
                </a:cubicBezTo>
                <a:cubicBezTo>
                  <a:pt x="791" y="87"/>
                  <a:pt x="795" y="85"/>
                  <a:pt x="795" y="88"/>
                </a:cubicBezTo>
                <a:cubicBezTo>
                  <a:pt x="791" y="87"/>
                  <a:pt x="783" y="90"/>
                  <a:pt x="782" y="84"/>
                </a:cubicBezTo>
                <a:cubicBezTo>
                  <a:pt x="782" y="87"/>
                  <a:pt x="784" y="87"/>
                  <a:pt x="784" y="89"/>
                </a:cubicBezTo>
                <a:cubicBezTo>
                  <a:pt x="780" y="90"/>
                  <a:pt x="778" y="83"/>
                  <a:pt x="774" y="88"/>
                </a:cubicBezTo>
                <a:cubicBezTo>
                  <a:pt x="774" y="86"/>
                  <a:pt x="774" y="86"/>
                  <a:pt x="774" y="84"/>
                </a:cubicBezTo>
                <a:cubicBezTo>
                  <a:pt x="769" y="85"/>
                  <a:pt x="764" y="83"/>
                  <a:pt x="762" y="83"/>
                </a:cubicBezTo>
                <a:cubicBezTo>
                  <a:pt x="760" y="82"/>
                  <a:pt x="759" y="79"/>
                  <a:pt x="757" y="79"/>
                </a:cubicBezTo>
                <a:cubicBezTo>
                  <a:pt x="756" y="79"/>
                  <a:pt x="755" y="81"/>
                  <a:pt x="753" y="80"/>
                </a:cubicBezTo>
                <a:cubicBezTo>
                  <a:pt x="752" y="80"/>
                  <a:pt x="748" y="77"/>
                  <a:pt x="750" y="78"/>
                </a:cubicBezTo>
                <a:cubicBezTo>
                  <a:pt x="748" y="77"/>
                  <a:pt x="745" y="75"/>
                  <a:pt x="743" y="78"/>
                </a:cubicBezTo>
                <a:cubicBezTo>
                  <a:pt x="743" y="75"/>
                  <a:pt x="738" y="78"/>
                  <a:pt x="739" y="75"/>
                </a:cubicBezTo>
                <a:cubicBezTo>
                  <a:pt x="737" y="75"/>
                  <a:pt x="736" y="77"/>
                  <a:pt x="734" y="77"/>
                </a:cubicBezTo>
                <a:cubicBezTo>
                  <a:pt x="734" y="74"/>
                  <a:pt x="733" y="73"/>
                  <a:pt x="731" y="73"/>
                </a:cubicBezTo>
                <a:cubicBezTo>
                  <a:pt x="727" y="73"/>
                  <a:pt x="723" y="76"/>
                  <a:pt x="718" y="73"/>
                </a:cubicBezTo>
                <a:cubicBezTo>
                  <a:pt x="717" y="74"/>
                  <a:pt x="717" y="75"/>
                  <a:pt x="717" y="75"/>
                </a:cubicBezTo>
                <a:cubicBezTo>
                  <a:pt x="712" y="75"/>
                  <a:pt x="708" y="79"/>
                  <a:pt x="707" y="73"/>
                </a:cubicBezTo>
                <a:cubicBezTo>
                  <a:pt x="704" y="78"/>
                  <a:pt x="703" y="73"/>
                  <a:pt x="701" y="73"/>
                </a:cubicBezTo>
                <a:cubicBezTo>
                  <a:pt x="698" y="73"/>
                  <a:pt x="692" y="77"/>
                  <a:pt x="693" y="72"/>
                </a:cubicBezTo>
                <a:cubicBezTo>
                  <a:pt x="692" y="72"/>
                  <a:pt x="691" y="75"/>
                  <a:pt x="690" y="74"/>
                </a:cubicBezTo>
                <a:cubicBezTo>
                  <a:pt x="691" y="72"/>
                  <a:pt x="689" y="72"/>
                  <a:pt x="688" y="71"/>
                </a:cubicBezTo>
                <a:cubicBezTo>
                  <a:pt x="686" y="77"/>
                  <a:pt x="682" y="71"/>
                  <a:pt x="679" y="73"/>
                </a:cubicBezTo>
                <a:cubicBezTo>
                  <a:pt x="676" y="68"/>
                  <a:pt x="669" y="75"/>
                  <a:pt x="665" y="71"/>
                </a:cubicBezTo>
                <a:cubicBezTo>
                  <a:pt x="665" y="70"/>
                  <a:pt x="665" y="69"/>
                  <a:pt x="664" y="69"/>
                </a:cubicBezTo>
                <a:cubicBezTo>
                  <a:pt x="664" y="71"/>
                  <a:pt x="665" y="72"/>
                  <a:pt x="663" y="73"/>
                </a:cubicBezTo>
                <a:cubicBezTo>
                  <a:pt x="661" y="73"/>
                  <a:pt x="660" y="71"/>
                  <a:pt x="659" y="70"/>
                </a:cubicBezTo>
                <a:cubicBezTo>
                  <a:pt x="659" y="72"/>
                  <a:pt x="659" y="73"/>
                  <a:pt x="658" y="73"/>
                </a:cubicBezTo>
                <a:cubicBezTo>
                  <a:pt x="657" y="72"/>
                  <a:pt x="652" y="69"/>
                  <a:pt x="651" y="72"/>
                </a:cubicBezTo>
                <a:cubicBezTo>
                  <a:pt x="644" y="71"/>
                  <a:pt x="640" y="69"/>
                  <a:pt x="635" y="70"/>
                </a:cubicBezTo>
                <a:cubicBezTo>
                  <a:pt x="634" y="67"/>
                  <a:pt x="629" y="69"/>
                  <a:pt x="627" y="68"/>
                </a:cubicBezTo>
                <a:cubicBezTo>
                  <a:pt x="625" y="68"/>
                  <a:pt x="625" y="65"/>
                  <a:pt x="624" y="64"/>
                </a:cubicBezTo>
                <a:cubicBezTo>
                  <a:pt x="622" y="64"/>
                  <a:pt x="619" y="64"/>
                  <a:pt x="616" y="64"/>
                </a:cubicBezTo>
                <a:cubicBezTo>
                  <a:pt x="611" y="62"/>
                  <a:pt x="610" y="63"/>
                  <a:pt x="604" y="62"/>
                </a:cubicBezTo>
                <a:cubicBezTo>
                  <a:pt x="605" y="61"/>
                  <a:pt x="606" y="62"/>
                  <a:pt x="606" y="60"/>
                </a:cubicBezTo>
                <a:cubicBezTo>
                  <a:pt x="604" y="60"/>
                  <a:pt x="604" y="62"/>
                  <a:pt x="602" y="63"/>
                </a:cubicBezTo>
                <a:cubicBezTo>
                  <a:pt x="602" y="60"/>
                  <a:pt x="596" y="62"/>
                  <a:pt x="598" y="58"/>
                </a:cubicBezTo>
                <a:cubicBezTo>
                  <a:pt x="595" y="58"/>
                  <a:pt x="595" y="62"/>
                  <a:pt x="593" y="62"/>
                </a:cubicBezTo>
                <a:cubicBezTo>
                  <a:pt x="591" y="61"/>
                  <a:pt x="592" y="59"/>
                  <a:pt x="590" y="59"/>
                </a:cubicBezTo>
                <a:cubicBezTo>
                  <a:pt x="590" y="61"/>
                  <a:pt x="589" y="62"/>
                  <a:pt x="587" y="61"/>
                </a:cubicBezTo>
                <a:cubicBezTo>
                  <a:pt x="587" y="60"/>
                  <a:pt x="587" y="60"/>
                  <a:pt x="587" y="59"/>
                </a:cubicBezTo>
                <a:cubicBezTo>
                  <a:pt x="580" y="62"/>
                  <a:pt x="580" y="57"/>
                  <a:pt x="574" y="56"/>
                </a:cubicBezTo>
                <a:cubicBezTo>
                  <a:pt x="574" y="58"/>
                  <a:pt x="573" y="59"/>
                  <a:pt x="572" y="58"/>
                </a:cubicBezTo>
                <a:cubicBezTo>
                  <a:pt x="573" y="56"/>
                  <a:pt x="569" y="54"/>
                  <a:pt x="567" y="53"/>
                </a:cubicBezTo>
                <a:cubicBezTo>
                  <a:pt x="566" y="56"/>
                  <a:pt x="570" y="54"/>
                  <a:pt x="569" y="57"/>
                </a:cubicBezTo>
                <a:cubicBezTo>
                  <a:pt x="567" y="56"/>
                  <a:pt x="567" y="54"/>
                  <a:pt x="565" y="57"/>
                </a:cubicBezTo>
                <a:cubicBezTo>
                  <a:pt x="565" y="56"/>
                  <a:pt x="566" y="54"/>
                  <a:pt x="564" y="53"/>
                </a:cubicBezTo>
                <a:cubicBezTo>
                  <a:pt x="564" y="55"/>
                  <a:pt x="564" y="57"/>
                  <a:pt x="562" y="57"/>
                </a:cubicBezTo>
                <a:cubicBezTo>
                  <a:pt x="563" y="55"/>
                  <a:pt x="562" y="55"/>
                  <a:pt x="562" y="53"/>
                </a:cubicBezTo>
                <a:cubicBezTo>
                  <a:pt x="554" y="57"/>
                  <a:pt x="545" y="50"/>
                  <a:pt x="534" y="52"/>
                </a:cubicBezTo>
                <a:cubicBezTo>
                  <a:pt x="529" y="51"/>
                  <a:pt x="523" y="47"/>
                  <a:pt x="518" y="50"/>
                </a:cubicBezTo>
                <a:cubicBezTo>
                  <a:pt x="512" y="47"/>
                  <a:pt x="508" y="49"/>
                  <a:pt x="502" y="49"/>
                </a:cubicBezTo>
                <a:cubicBezTo>
                  <a:pt x="501" y="47"/>
                  <a:pt x="500" y="46"/>
                  <a:pt x="498" y="47"/>
                </a:cubicBezTo>
                <a:cubicBezTo>
                  <a:pt x="499" y="47"/>
                  <a:pt x="498" y="48"/>
                  <a:pt x="498" y="49"/>
                </a:cubicBezTo>
                <a:cubicBezTo>
                  <a:pt x="497" y="48"/>
                  <a:pt x="496" y="46"/>
                  <a:pt x="495" y="45"/>
                </a:cubicBezTo>
                <a:cubicBezTo>
                  <a:pt x="495" y="46"/>
                  <a:pt x="494" y="47"/>
                  <a:pt x="493" y="47"/>
                </a:cubicBezTo>
                <a:cubicBezTo>
                  <a:pt x="492" y="40"/>
                  <a:pt x="488" y="51"/>
                  <a:pt x="485" y="45"/>
                </a:cubicBezTo>
                <a:cubicBezTo>
                  <a:pt x="485" y="45"/>
                  <a:pt x="485" y="45"/>
                  <a:pt x="484" y="45"/>
                </a:cubicBezTo>
                <a:cubicBezTo>
                  <a:pt x="485" y="44"/>
                  <a:pt x="485" y="43"/>
                  <a:pt x="485" y="42"/>
                </a:cubicBezTo>
                <a:cubicBezTo>
                  <a:pt x="483" y="40"/>
                  <a:pt x="480" y="38"/>
                  <a:pt x="479" y="33"/>
                </a:cubicBezTo>
                <a:cubicBezTo>
                  <a:pt x="474" y="34"/>
                  <a:pt x="468" y="29"/>
                  <a:pt x="465" y="24"/>
                </a:cubicBezTo>
                <a:cubicBezTo>
                  <a:pt x="464" y="23"/>
                  <a:pt x="464" y="26"/>
                  <a:pt x="462" y="25"/>
                </a:cubicBezTo>
                <a:cubicBezTo>
                  <a:pt x="463" y="23"/>
                  <a:pt x="462" y="24"/>
                  <a:pt x="462" y="21"/>
                </a:cubicBezTo>
                <a:cubicBezTo>
                  <a:pt x="461" y="22"/>
                  <a:pt x="459" y="22"/>
                  <a:pt x="458" y="20"/>
                </a:cubicBezTo>
                <a:cubicBezTo>
                  <a:pt x="455" y="22"/>
                  <a:pt x="456" y="18"/>
                  <a:pt x="452" y="20"/>
                </a:cubicBezTo>
                <a:cubicBezTo>
                  <a:pt x="453" y="18"/>
                  <a:pt x="453" y="18"/>
                  <a:pt x="453" y="18"/>
                </a:cubicBezTo>
                <a:cubicBezTo>
                  <a:pt x="447" y="18"/>
                  <a:pt x="444" y="11"/>
                  <a:pt x="438" y="13"/>
                </a:cubicBezTo>
                <a:cubicBezTo>
                  <a:pt x="439" y="12"/>
                  <a:pt x="438" y="11"/>
                  <a:pt x="438" y="10"/>
                </a:cubicBezTo>
                <a:cubicBezTo>
                  <a:pt x="435" y="9"/>
                  <a:pt x="434" y="11"/>
                  <a:pt x="433" y="7"/>
                </a:cubicBezTo>
                <a:cubicBezTo>
                  <a:pt x="424" y="8"/>
                  <a:pt x="418" y="0"/>
                  <a:pt x="408" y="4"/>
                </a:cubicBezTo>
                <a:cubicBezTo>
                  <a:pt x="408" y="3"/>
                  <a:pt x="407" y="2"/>
                  <a:pt x="407" y="2"/>
                </a:cubicBezTo>
                <a:cubicBezTo>
                  <a:pt x="403" y="4"/>
                  <a:pt x="396" y="2"/>
                  <a:pt x="392" y="3"/>
                </a:cubicBezTo>
                <a:cubicBezTo>
                  <a:pt x="391" y="4"/>
                  <a:pt x="391" y="6"/>
                  <a:pt x="390" y="7"/>
                </a:cubicBezTo>
                <a:cubicBezTo>
                  <a:pt x="388" y="7"/>
                  <a:pt x="391" y="5"/>
                  <a:pt x="389" y="6"/>
                </a:cubicBezTo>
                <a:cubicBezTo>
                  <a:pt x="387" y="6"/>
                  <a:pt x="390" y="9"/>
                  <a:pt x="388" y="9"/>
                </a:cubicBezTo>
                <a:cubicBezTo>
                  <a:pt x="388" y="8"/>
                  <a:pt x="388" y="7"/>
                  <a:pt x="387" y="7"/>
                </a:cubicBezTo>
                <a:cubicBezTo>
                  <a:pt x="387" y="10"/>
                  <a:pt x="384" y="9"/>
                  <a:pt x="382" y="9"/>
                </a:cubicBezTo>
                <a:cubicBezTo>
                  <a:pt x="379" y="14"/>
                  <a:pt x="373" y="14"/>
                  <a:pt x="370" y="20"/>
                </a:cubicBezTo>
                <a:cubicBezTo>
                  <a:pt x="363" y="18"/>
                  <a:pt x="359" y="23"/>
                  <a:pt x="354" y="30"/>
                </a:cubicBezTo>
                <a:cubicBezTo>
                  <a:pt x="354" y="27"/>
                  <a:pt x="352" y="31"/>
                  <a:pt x="352" y="29"/>
                </a:cubicBezTo>
                <a:cubicBezTo>
                  <a:pt x="353" y="32"/>
                  <a:pt x="353" y="31"/>
                  <a:pt x="353" y="36"/>
                </a:cubicBezTo>
                <a:cubicBezTo>
                  <a:pt x="352" y="36"/>
                  <a:pt x="352" y="37"/>
                  <a:pt x="351" y="36"/>
                </a:cubicBezTo>
                <a:cubicBezTo>
                  <a:pt x="351" y="35"/>
                  <a:pt x="352" y="35"/>
                  <a:pt x="352" y="33"/>
                </a:cubicBezTo>
                <a:cubicBezTo>
                  <a:pt x="349" y="36"/>
                  <a:pt x="349" y="36"/>
                  <a:pt x="347" y="37"/>
                </a:cubicBezTo>
                <a:cubicBezTo>
                  <a:pt x="350" y="39"/>
                  <a:pt x="344" y="41"/>
                  <a:pt x="344" y="40"/>
                </a:cubicBezTo>
                <a:cubicBezTo>
                  <a:pt x="345" y="43"/>
                  <a:pt x="347" y="42"/>
                  <a:pt x="349" y="41"/>
                </a:cubicBezTo>
                <a:cubicBezTo>
                  <a:pt x="349" y="42"/>
                  <a:pt x="349" y="43"/>
                  <a:pt x="348" y="44"/>
                </a:cubicBezTo>
                <a:cubicBezTo>
                  <a:pt x="345" y="43"/>
                  <a:pt x="343" y="41"/>
                  <a:pt x="339" y="41"/>
                </a:cubicBezTo>
                <a:cubicBezTo>
                  <a:pt x="337" y="43"/>
                  <a:pt x="339" y="46"/>
                  <a:pt x="336" y="45"/>
                </a:cubicBezTo>
                <a:cubicBezTo>
                  <a:pt x="337" y="42"/>
                  <a:pt x="334" y="41"/>
                  <a:pt x="337" y="40"/>
                </a:cubicBezTo>
                <a:cubicBezTo>
                  <a:pt x="335" y="39"/>
                  <a:pt x="334" y="42"/>
                  <a:pt x="332" y="41"/>
                </a:cubicBezTo>
                <a:cubicBezTo>
                  <a:pt x="333" y="39"/>
                  <a:pt x="333" y="39"/>
                  <a:pt x="333" y="39"/>
                </a:cubicBezTo>
                <a:cubicBezTo>
                  <a:pt x="331" y="38"/>
                  <a:pt x="332" y="41"/>
                  <a:pt x="330" y="40"/>
                </a:cubicBezTo>
                <a:cubicBezTo>
                  <a:pt x="328" y="38"/>
                  <a:pt x="326" y="35"/>
                  <a:pt x="325" y="32"/>
                </a:cubicBezTo>
                <a:cubicBezTo>
                  <a:pt x="327" y="34"/>
                  <a:pt x="331" y="31"/>
                  <a:pt x="332" y="34"/>
                </a:cubicBezTo>
                <a:cubicBezTo>
                  <a:pt x="331" y="35"/>
                  <a:pt x="329" y="34"/>
                  <a:pt x="328" y="36"/>
                </a:cubicBezTo>
                <a:cubicBezTo>
                  <a:pt x="331" y="39"/>
                  <a:pt x="332" y="33"/>
                  <a:pt x="334" y="37"/>
                </a:cubicBezTo>
                <a:cubicBezTo>
                  <a:pt x="339" y="33"/>
                  <a:pt x="343" y="40"/>
                  <a:pt x="346" y="35"/>
                </a:cubicBezTo>
                <a:cubicBezTo>
                  <a:pt x="341" y="34"/>
                  <a:pt x="339" y="25"/>
                  <a:pt x="337" y="30"/>
                </a:cubicBezTo>
                <a:cubicBezTo>
                  <a:pt x="337" y="28"/>
                  <a:pt x="340" y="30"/>
                  <a:pt x="339" y="31"/>
                </a:cubicBezTo>
                <a:cubicBezTo>
                  <a:pt x="339" y="32"/>
                  <a:pt x="338" y="33"/>
                  <a:pt x="337" y="33"/>
                </a:cubicBezTo>
                <a:cubicBezTo>
                  <a:pt x="336" y="30"/>
                  <a:pt x="335" y="32"/>
                  <a:pt x="332" y="32"/>
                </a:cubicBezTo>
                <a:cubicBezTo>
                  <a:pt x="334" y="30"/>
                  <a:pt x="330" y="29"/>
                  <a:pt x="333" y="27"/>
                </a:cubicBezTo>
                <a:cubicBezTo>
                  <a:pt x="332" y="26"/>
                  <a:pt x="328" y="29"/>
                  <a:pt x="328" y="25"/>
                </a:cubicBezTo>
                <a:cubicBezTo>
                  <a:pt x="329" y="25"/>
                  <a:pt x="332" y="26"/>
                  <a:pt x="332" y="24"/>
                </a:cubicBezTo>
                <a:cubicBezTo>
                  <a:pt x="330" y="24"/>
                  <a:pt x="334" y="22"/>
                  <a:pt x="332" y="21"/>
                </a:cubicBezTo>
                <a:cubicBezTo>
                  <a:pt x="330" y="24"/>
                  <a:pt x="330" y="18"/>
                  <a:pt x="327" y="20"/>
                </a:cubicBezTo>
                <a:cubicBezTo>
                  <a:pt x="327" y="19"/>
                  <a:pt x="328" y="19"/>
                  <a:pt x="328" y="18"/>
                </a:cubicBezTo>
                <a:cubicBezTo>
                  <a:pt x="326" y="19"/>
                  <a:pt x="326" y="18"/>
                  <a:pt x="325" y="17"/>
                </a:cubicBezTo>
                <a:cubicBezTo>
                  <a:pt x="324" y="20"/>
                  <a:pt x="327" y="18"/>
                  <a:pt x="326" y="21"/>
                </a:cubicBezTo>
                <a:cubicBezTo>
                  <a:pt x="321" y="21"/>
                  <a:pt x="319" y="22"/>
                  <a:pt x="317" y="17"/>
                </a:cubicBezTo>
                <a:cubicBezTo>
                  <a:pt x="318" y="17"/>
                  <a:pt x="319" y="17"/>
                  <a:pt x="319" y="16"/>
                </a:cubicBezTo>
                <a:cubicBezTo>
                  <a:pt x="318" y="16"/>
                  <a:pt x="318" y="15"/>
                  <a:pt x="318" y="14"/>
                </a:cubicBezTo>
                <a:cubicBezTo>
                  <a:pt x="316" y="13"/>
                  <a:pt x="315" y="14"/>
                  <a:pt x="313" y="16"/>
                </a:cubicBezTo>
                <a:cubicBezTo>
                  <a:pt x="307" y="12"/>
                  <a:pt x="300" y="6"/>
                  <a:pt x="290" y="7"/>
                </a:cubicBezTo>
                <a:cubicBezTo>
                  <a:pt x="290" y="6"/>
                  <a:pt x="292" y="6"/>
                  <a:pt x="291" y="4"/>
                </a:cubicBezTo>
                <a:cubicBezTo>
                  <a:pt x="289" y="5"/>
                  <a:pt x="286" y="8"/>
                  <a:pt x="288" y="11"/>
                </a:cubicBezTo>
                <a:cubicBezTo>
                  <a:pt x="287" y="11"/>
                  <a:pt x="287" y="9"/>
                  <a:pt x="286" y="10"/>
                </a:cubicBezTo>
                <a:cubicBezTo>
                  <a:pt x="285" y="14"/>
                  <a:pt x="285" y="14"/>
                  <a:pt x="285" y="14"/>
                </a:cubicBezTo>
                <a:cubicBezTo>
                  <a:pt x="283" y="14"/>
                  <a:pt x="282" y="15"/>
                  <a:pt x="281" y="18"/>
                </a:cubicBezTo>
                <a:cubicBezTo>
                  <a:pt x="282" y="19"/>
                  <a:pt x="280" y="24"/>
                  <a:pt x="282" y="25"/>
                </a:cubicBezTo>
                <a:cubicBezTo>
                  <a:pt x="283" y="23"/>
                  <a:pt x="284" y="23"/>
                  <a:pt x="286" y="24"/>
                </a:cubicBezTo>
                <a:cubicBezTo>
                  <a:pt x="286" y="22"/>
                  <a:pt x="286" y="19"/>
                  <a:pt x="288" y="20"/>
                </a:cubicBezTo>
                <a:cubicBezTo>
                  <a:pt x="286" y="24"/>
                  <a:pt x="287" y="23"/>
                  <a:pt x="289" y="24"/>
                </a:cubicBezTo>
                <a:cubicBezTo>
                  <a:pt x="288" y="27"/>
                  <a:pt x="285" y="28"/>
                  <a:pt x="284" y="26"/>
                </a:cubicBezTo>
                <a:cubicBezTo>
                  <a:pt x="283" y="29"/>
                  <a:pt x="283" y="29"/>
                  <a:pt x="283" y="29"/>
                </a:cubicBezTo>
                <a:cubicBezTo>
                  <a:pt x="286" y="29"/>
                  <a:pt x="288" y="28"/>
                  <a:pt x="290" y="26"/>
                </a:cubicBezTo>
                <a:cubicBezTo>
                  <a:pt x="290" y="28"/>
                  <a:pt x="288" y="28"/>
                  <a:pt x="287" y="30"/>
                </a:cubicBezTo>
                <a:cubicBezTo>
                  <a:pt x="292" y="31"/>
                  <a:pt x="305" y="31"/>
                  <a:pt x="303" y="40"/>
                </a:cubicBezTo>
                <a:cubicBezTo>
                  <a:pt x="305" y="42"/>
                  <a:pt x="307" y="44"/>
                  <a:pt x="310" y="42"/>
                </a:cubicBezTo>
                <a:cubicBezTo>
                  <a:pt x="310" y="40"/>
                  <a:pt x="309" y="41"/>
                  <a:pt x="309" y="39"/>
                </a:cubicBezTo>
                <a:cubicBezTo>
                  <a:pt x="311" y="38"/>
                  <a:pt x="313" y="39"/>
                  <a:pt x="313" y="43"/>
                </a:cubicBezTo>
                <a:cubicBezTo>
                  <a:pt x="314" y="40"/>
                  <a:pt x="317" y="40"/>
                  <a:pt x="317" y="42"/>
                </a:cubicBezTo>
                <a:cubicBezTo>
                  <a:pt x="318" y="40"/>
                  <a:pt x="320" y="40"/>
                  <a:pt x="321" y="42"/>
                </a:cubicBezTo>
                <a:cubicBezTo>
                  <a:pt x="320" y="42"/>
                  <a:pt x="320" y="42"/>
                  <a:pt x="320" y="43"/>
                </a:cubicBezTo>
                <a:cubicBezTo>
                  <a:pt x="319" y="43"/>
                  <a:pt x="318" y="43"/>
                  <a:pt x="318" y="44"/>
                </a:cubicBezTo>
                <a:cubicBezTo>
                  <a:pt x="319" y="45"/>
                  <a:pt x="319" y="45"/>
                  <a:pt x="320" y="46"/>
                </a:cubicBezTo>
                <a:cubicBezTo>
                  <a:pt x="321" y="45"/>
                  <a:pt x="321" y="46"/>
                  <a:pt x="322" y="44"/>
                </a:cubicBezTo>
                <a:cubicBezTo>
                  <a:pt x="321" y="44"/>
                  <a:pt x="320" y="46"/>
                  <a:pt x="320" y="44"/>
                </a:cubicBezTo>
                <a:cubicBezTo>
                  <a:pt x="321" y="42"/>
                  <a:pt x="322" y="41"/>
                  <a:pt x="323" y="40"/>
                </a:cubicBezTo>
                <a:cubicBezTo>
                  <a:pt x="325" y="46"/>
                  <a:pt x="323" y="48"/>
                  <a:pt x="317" y="49"/>
                </a:cubicBezTo>
                <a:cubicBezTo>
                  <a:pt x="316" y="47"/>
                  <a:pt x="316" y="46"/>
                  <a:pt x="313" y="46"/>
                </a:cubicBezTo>
                <a:cubicBezTo>
                  <a:pt x="312" y="48"/>
                  <a:pt x="314" y="50"/>
                  <a:pt x="313" y="50"/>
                </a:cubicBezTo>
                <a:cubicBezTo>
                  <a:pt x="311" y="50"/>
                  <a:pt x="311" y="47"/>
                  <a:pt x="310" y="49"/>
                </a:cubicBezTo>
                <a:cubicBezTo>
                  <a:pt x="309" y="52"/>
                  <a:pt x="312" y="50"/>
                  <a:pt x="311" y="52"/>
                </a:cubicBezTo>
                <a:cubicBezTo>
                  <a:pt x="309" y="56"/>
                  <a:pt x="307" y="52"/>
                  <a:pt x="305" y="54"/>
                </a:cubicBezTo>
                <a:cubicBezTo>
                  <a:pt x="305" y="53"/>
                  <a:pt x="305" y="52"/>
                  <a:pt x="304" y="52"/>
                </a:cubicBezTo>
                <a:cubicBezTo>
                  <a:pt x="301" y="54"/>
                  <a:pt x="299" y="52"/>
                  <a:pt x="294" y="53"/>
                </a:cubicBezTo>
                <a:cubicBezTo>
                  <a:pt x="294" y="50"/>
                  <a:pt x="292" y="52"/>
                  <a:pt x="292" y="50"/>
                </a:cubicBezTo>
                <a:cubicBezTo>
                  <a:pt x="289" y="51"/>
                  <a:pt x="286" y="49"/>
                  <a:pt x="285" y="50"/>
                </a:cubicBezTo>
                <a:cubicBezTo>
                  <a:pt x="290" y="46"/>
                  <a:pt x="296" y="47"/>
                  <a:pt x="299" y="51"/>
                </a:cubicBezTo>
                <a:cubicBezTo>
                  <a:pt x="299" y="48"/>
                  <a:pt x="296" y="48"/>
                  <a:pt x="295" y="45"/>
                </a:cubicBezTo>
                <a:cubicBezTo>
                  <a:pt x="294" y="45"/>
                  <a:pt x="294" y="47"/>
                  <a:pt x="292" y="47"/>
                </a:cubicBezTo>
                <a:cubicBezTo>
                  <a:pt x="292" y="44"/>
                  <a:pt x="291" y="43"/>
                  <a:pt x="293" y="41"/>
                </a:cubicBezTo>
                <a:cubicBezTo>
                  <a:pt x="291" y="41"/>
                  <a:pt x="291" y="41"/>
                  <a:pt x="288" y="44"/>
                </a:cubicBezTo>
                <a:cubicBezTo>
                  <a:pt x="289" y="45"/>
                  <a:pt x="290" y="42"/>
                  <a:pt x="291" y="44"/>
                </a:cubicBezTo>
                <a:cubicBezTo>
                  <a:pt x="289" y="47"/>
                  <a:pt x="287" y="44"/>
                  <a:pt x="286" y="43"/>
                </a:cubicBezTo>
                <a:cubicBezTo>
                  <a:pt x="285" y="45"/>
                  <a:pt x="287" y="45"/>
                  <a:pt x="288" y="47"/>
                </a:cubicBezTo>
                <a:cubicBezTo>
                  <a:pt x="286" y="46"/>
                  <a:pt x="285" y="46"/>
                  <a:pt x="283" y="47"/>
                </a:cubicBezTo>
                <a:cubicBezTo>
                  <a:pt x="283" y="48"/>
                  <a:pt x="283" y="49"/>
                  <a:pt x="283" y="50"/>
                </a:cubicBezTo>
                <a:cubicBezTo>
                  <a:pt x="280" y="52"/>
                  <a:pt x="275" y="49"/>
                  <a:pt x="274" y="53"/>
                </a:cubicBezTo>
                <a:cubicBezTo>
                  <a:pt x="274" y="55"/>
                  <a:pt x="275" y="55"/>
                  <a:pt x="276" y="57"/>
                </a:cubicBezTo>
                <a:cubicBezTo>
                  <a:pt x="273" y="57"/>
                  <a:pt x="271" y="52"/>
                  <a:pt x="268" y="52"/>
                </a:cubicBezTo>
                <a:cubicBezTo>
                  <a:pt x="269" y="51"/>
                  <a:pt x="271" y="51"/>
                  <a:pt x="272" y="51"/>
                </a:cubicBezTo>
                <a:cubicBezTo>
                  <a:pt x="271" y="47"/>
                  <a:pt x="269" y="50"/>
                  <a:pt x="268" y="51"/>
                </a:cubicBezTo>
                <a:cubicBezTo>
                  <a:pt x="267" y="50"/>
                  <a:pt x="267" y="46"/>
                  <a:pt x="267" y="48"/>
                </a:cubicBezTo>
                <a:cubicBezTo>
                  <a:pt x="265" y="48"/>
                  <a:pt x="268" y="50"/>
                  <a:pt x="266" y="50"/>
                </a:cubicBezTo>
                <a:cubicBezTo>
                  <a:pt x="265" y="50"/>
                  <a:pt x="265" y="50"/>
                  <a:pt x="265" y="50"/>
                </a:cubicBezTo>
                <a:cubicBezTo>
                  <a:pt x="266" y="49"/>
                  <a:pt x="266" y="47"/>
                  <a:pt x="265" y="45"/>
                </a:cubicBezTo>
                <a:cubicBezTo>
                  <a:pt x="265" y="47"/>
                  <a:pt x="264" y="47"/>
                  <a:pt x="263" y="48"/>
                </a:cubicBezTo>
                <a:cubicBezTo>
                  <a:pt x="265" y="48"/>
                  <a:pt x="265" y="47"/>
                  <a:pt x="265" y="49"/>
                </a:cubicBezTo>
                <a:cubicBezTo>
                  <a:pt x="263" y="50"/>
                  <a:pt x="262" y="48"/>
                  <a:pt x="259" y="50"/>
                </a:cubicBezTo>
                <a:cubicBezTo>
                  <a:pt x="260" y="48"/>
                  <a:pt x="258" y="45"/>
                  <a:pt x="256" y="47"/>
                </a:cubicBezTo>
                <a:cubicBezTo>
                  <a:pt x="258" y="47"/>
                  <a:pt x="259" y="47"/>
                  <a:pt x="259" y="49"/>
                </a:cubicBezTo>
                <a:cubicBezTo>
                  <a:pt x="257" y="48"/>
                  <a:pt x="254" y="50"/>
                  <a:pt x="252" y="52"/>
                </a:cubicBezTo>
                <a:cubicBezTo>
                  <a:pt x="251" y="55"/>
                  <a:pt x="252" y="56"/>
                  <a:pt x="253" y="57"/>
                </a:cubicBezTo>
                <a:cubicBezTo>
                  <a:pt x="254" y="54"/>
                  <a:pt x="252" y="55"/>
                  <a:pt x="253" y="53"/>
                </a:cubicBezTo>
                <a:cubicBezTo>
                  <a:pt x="255" y="54"/>
                  <a:pt x="257" y="55"/>
                  <a:pt x="260" y="53"/>
                </a:cubicBezTo>
                <a:cubicBezTo>
                  <a:pt x="261" y="54"/>
                  <a:pt x="259" y="60"/>
                  <a:pt x="261" y="59"/>
                </a:cubicBezTo>
                <a:cubicBezTo>
                  <a:pt x="260" y="60"/>
                  <a:pt x="260" y="63"/>
                  <a:pt x="259" y="63"/>
                </a:cubicBezTo>
                <a:cubicBezTo>
                  <a:pt x="261" y="63"/>
                  <a:pt x="261" y="65"/>
                  <a:pt x="260" y="66"/>
                </a:cubicBezTo>
                <a:cubicBezTo>
                  <a:pt x="262" y="65"/>
                  <a:pt x="261" y="66"/>
                  <a:pt x="263" y="66"/>
                </a:cubicBezTo>
                <a:cubicBezTo>
                  <a:pt x="263" y="69"/>
                  <a:pt x="264" y="72"/>
                  <a:pt x="266" y="73"/>
                </a:cubicBezTo>
                <a:cubicBezTo>
                  <a:pt x="266" y="71"/>
                  <a:pt x="264" y="69"/>
                  <a:pt x="265" y="68"/>
                </a:cubicBezTo>
                <a:cubicBezTo>
                  <a:pt x="267" y="68"/>
                  <a:pt x="266" y="70"/>
                  <a:pt x="268" y="70"/>
                </a:cubicBezTo>
                <a:cubicBezTo>
                  <a:pt x="269" y="67"/>
                  <a:pt x="263" y="66"/>
                  <a:pt x="264" y="63"/>
                </a:cubicBezTo>
                <a:cubicBezTo>
                  <a:pt x="266" y="63"/>
                  <a:pt x="266" y="65"/>
                  <a:pt x="268" y="64"/>
                </a:cubicBezTo>
                <a:cubicBezTo>
                  <a:pt x="267" y="68"/>
                  <a:pt x="270" y="68"/>
                  <a:pt x="271" y="71"/>
                </a:cubicBezTo>
                <a:cubicBezTo>
                  <a:pt x="270" y="71"/>
                  <a:pt x="269" y="68"/>
                  <a:pt x="269" y="71"/>
                </a:cubicBezTo>
                <a:cubicBezTo>
                  <a:pt x="270" y="72"/>
                  <a:pt x="267" y="72"/>
                  <a:pt x="267" y="73"/>
                </a:cubicBezTo>
                <a:cubicBezTo>
                  <a:pt x="267" y="73"/>
                  <a:pt x="268" y="75"/>
                  <a:pt x="268" y="76"/>
                </a:cubicBezTo>
                <a:cubicBezTo>
                  <a:pt x="264" y="75"/>
                  <a:pt x="259" y="77"/>
                  <a:pt x="256" y="79"/>
                </a:cubicBezTo>
                <a:cubicBezTo>
                  <a:pt x="258" y="80"/>
                  <a:pt x="264" y="76"/>
                  <a:pt x="266" y="79"/>
                </a:cubicBezTo>
                <a:cubicBezTo>
                  <a:pt x="266" y="79"/>
                  <a:pt x="265" y="84"/>
                  <a:pt x="265" y="85"/>
                </a:cubicBezTo>
                <a:cubicBezTo>
                  <a:pt x="267" y="82"/>
                  <a:pt x="266" y="87"/>
                  <a:pt x="268" y="86"/>
                </a:cubicBezTo>
                <a:cubicBezTo>
                  <a:pt x="268" y="85"/>
                  <a:pt x="268" y="84"/>
                  <a:pt x="269" y="84"/>
                </a:cubicBezTo>
                <a:cubicBezTo>
                  <a:pt x="269" y="87"/>
                  <a:pt x="269" y="87"/>
                  <a:pt x="269" y="87"/>
                </a:cubicBezTo>
                <a:cubicBezTo>
                  <a:pt x="266" y="88"/>
                  <a:pt x="263" y="87"/>
                  <a:pt x="262" y="87"/>
                </a:cubicBezTo>
                <a:cubicBezTo>
                  <a:pt x="263" y="88"/>
                  <a:pt x="263" y="88"/>
                  <a:pt x="263" y="89"/>
                </a:cubicBezTo>
                <a:cubicBezTo>
                  <a:pt x="261" y="90"/>
                  <a:pt x="261" y="87"/>
                  <a:pt x="260" y="90"/>
                </a:cubicBezTo>
                <a:cubicBezTo>
                  <a:pt x="259" y="83"/>
                  <a:pt x="253" y="87"/>
                  <a:pt x="251" y="82"/>
                </a:cubicBezTo>
                <a:cubicBezTo>
                  <a:pt x="254" y="82"/>
                  <a:pt x="253" y="78"/>
                  <a:pt x="253" y="80"/>
                </a:cubicBezTo>
                <a:cubicBezTo>
                  <a:pt x="252" y="81"/>
                  <a:pt x="249" y="80"/>
                  <a:pt x="250" y="78"/>
                </a:cubicBezTo>
                <a:cubicBezTo>
                  <a:pt x="252" y="77"/>
                  <a:pt x="251" y="80"/>
                  <a:pt x="252" y="80"/>
                </a:cubicBezTo>
                <a:cubicBezTo>
                  <a:pt x="252" y="77"/>
                  <a:pt x="251" y="76"/>
                  <a:pt x="249" y="77"/>
                </a:cubicBezTo>
                <a:cubicBezTo>
                  <a:pt x="249" y="80"/>
                  <a:pt x="248" y="80"/>
                  <a:pt x="247" y="80"/>
                </a:cubicBezTo>
                <a:cubicBezTo>
                  <a:pt x="247" y="78"/>
                  <a:pt x="246" y="78"/>
                  <a:pt x="247" y="75"/>
                </a:cubicBezTo>
                <a:cubicBezTo>
                  <a:pt x="243" y="75"/>
                  <a:pt x="244" y="73"/>
                  <a:pt x="243" y="72"/>
                </a:cubicBezTo>
                <a:cubicBezTo>
                  <a:pt x="241" y="71"/>
                  <a:pt x="244" y="74"/>
                  <a:pt x="242" y="74"/>
                </a:cubicBezTo>
                <a:cubicBezTo>
                  <a:pt x="239" y="74"/>
                  <a:pt x="238" y="69"/>
                  <a:pt x="234" y="70"/>
                </a:cubicBezTo>
                <a:cubicBezTo>
                  <a:pt x="235" y="68"/>
                  <a:pt x="235" y="67"/>
                  <a:pt x="235" y="67"/>
                </a:cubicBezTo>
                <a:cubicBezTo>
                  <a:pt x="233" y="67"/>
                  <a:pt x="232" y="64"/>
                  <a:pt x="233" y="63"/>
                </a:cubicBezTo>
                <a:cubicBezTo>
                  <a:pt x="234" y="62"/>
                  <a:pt x="234" y="66"/>
                  <a:pt x="235" y="64"/>
                </a:cubicBezTo>
                <a:cubicBezTo>
                  <a:pt x="234" y="63"/>
                  <a:pt x="234" y="63"/>
                  <a:pt x="234" y="61"/>
                </a:cubicBezTo>
                <a:cubicBezTo>
                  <a:pt x="232" y="62"/>
                  <a:pt x="231" y="62"/>
                  <a:pt x="231" y="60"/>
                </a:cubicBezTo>
                <a:cubicBezTo>
                  <a:pt x="230" y="62"/>
                  <a:pt x="226" y="59"/>
                  <a:pt x="225" y="58"/>
                </a:cubicBezTo>
                <a:cubicBezTo>
                  <a:pt x="225" y="55"/>
                  <a:pt x="228" y="56"/>
                  <a:pt x="228" y="54"/>
                </a:cubicBezTo>
                <a:cubicBezTo>
                  <a:pt x="227" y="54"/>
                  <a:pt x="227" y="53"/>
                  <a:pt x="227" y="52"/>
                </a:cubicBezTo>
                <a:cubicBezTo>
                  <a:pt x="228" y="52"/>
                  <a:pt x="228" y="52"/>
                  <a:pt x="229" y="51"/>
                </a:cubicBezTo>
                <a:cubicBezTo>
                  <a:pt x="227" y="51"/>
                  <a:pt x="226" y="51"/>
                  <a:pt x="225" y="52"/>
                </a:cubicBezTo>
                <a:cubicBezTo>
                  <a:pt x="226" y="58"/>
                  <a:pt x="222" y="56"/>
                  <a:pt x="220" y="59"/>
                </a:cubicBezTo>
                <a:cubicBezTo>
                  <a:pt x="219" y="57"/>
                  <a:pt x="218" y="57"/>
                  <a:pt x="216" y="58"/>
                </a:cubicBezTo>
                <a:cubicBezTo>
                  <a:pt x="217" y="60"/>
                  <a:pt x="216" y="62"/>
                  <a:pt x="214" y="62"/>
                </a:cubicBezTo>
                <a:cubicBezTo>
                  <a:pt x="214" y="68"/>
                  <a:pt x="212" y="73"/>
                  <a:pt x="210" y="72"/>
                </a:cubicBezTo>
                <a:cubicBezTo>
                  <a:pt x="211" y="72"/>
                  <a:pt x="210" y="73"/>
                  <a:pt x="210" y="74"/>
                </a:cubicBezTo>
                <a:cubicBezTo>
                  <a:pt x="211" y="74"/>
                  <a:pt x="214" y="72"/>
                  <a:pt x="214" y="74"/>
                </a:cubicBezTo>
                <a:cubicBezTo>
                  <a:pt x="213" y="76"/>
                  <a:pt x="213" y="74"/>
                  <a:pt x="211" y="74"/>
                </a:cubicBezTo>
                <a:cubicBezTo>
                  <a:pt x="212" y="77"/>
                  <a:pt x="210" y="75"/>
                  <a:pt x="210" y="77"/>
                </a:cubicBezTo>
                <a:cubicBezTo>
                  <a:pt x="212" y="77"/>
                  <a:pt x="213" y="78"/>
                  <a:pt x="213" y="80"/>
                </a:cubicBezTo>
                <a:cubicBezTo>
                  <a:pt x="216" y="79"/>
                  <a:pt x="217" y="77"/>
                  <a:pt x="220" y="78"/>
                </a:cubicBezTo>
                <a:cubicBezTo>
                  <a:pt x="220" y="78"/>
                  <a:pt x="220" y="79"/>
                  <a:pt x="219" y="79"/>
                </a:cubicBezTo>
                <a:cubicBezTo>
                  <a:pt x="222" y="79"/>
                  <a:pt x="224" y="80"/>
                  <a:pt x="227" y="77"/>
                </a:cubicBezTo>
                <a:cubicBezTo>
                  <a:pt x="227" y="77"/>
                  <a:pt x="228" y="78"/>
                  <a:pt x="228" y="78"/>
                </a:cubicBezTo>
                <a:cubicBezTo>
                  <a:pt x="226" y="82"/>
                  <a:pt x="226" y="79"/>
                  <a:pt x="225" y="83"/>
                </a:cubicBezTo>
                <a:cubicBezTo>
                  <a:pt x="224" y="80"/>
                  <a:pt x="223" y="84"/>
                  <a:pt x="223" y="80"/>
                </a:cubicBezTo>
                <a:cubicBezTo>
                  <a:pt x="223" y="82"/>
                  <a:pt x="221" y="81"/>
                  <a:pt x="221" y="82"/>
                </a:cubicBezTo>
                <a:cubicBezTo>
                  <a:pt x="222" y="83"/>
                  <a:pt x="224" y="84"/>
                  <a:pt x="222" y="85"/>
                </a:cubicBezTo>
                <a:cubicBezTo>
                  <a:pt x="224" y="86"/>
                  <a:pt x="226" y="84"/>
                  <a:pt x="226" y="86"/>
                </a:cubicBezTo>
                <a:cubicBezTo>
                  <a:pt x="225" y="86"/>
                  <a:pt x="224" y="87"/>
                  <a:pt x="223" y="88"/>
                </a:cubicBezTo>
                <a:cubicBezTo>
                  <a:pt x="223" y="86"/>
                  <a:pt x="221" y="86"/>
                  <a:pt x="222" y="88"/>
                </a:cubicBezTo>
                <a:cubicBezTo>
                  <a:pt x="220" y="87"/>
                  <a:pt x="219" y="87"/>
                  <a:pt x="218" y="87"/>
                </a:cubicBezTo>
                <a:cubicBezTo>
                  <a:pt x="219" y="87"/>
                  <a:pt x="220" y="90"/>
                  <a:pt x="219" y="90"/>
                </a:cubicBezTo>
                <a:cubicBezTo>
                  <a:pt x="217" y="89"/>
                  <a:pt x="217" y="87"/>
                  <a:pt x="217" y="86"/>
                </a:cubicBezTo>
                <a:cubicBezTo>
                  <a:pt x="215" y="87"/>
                  <a:pt x="217" y="88"/>
                  <a:pt x="215" y="89"/>
                </a:cubicBezTo>
                <a:cubicBezTo>
                  <a:pt x="217" y="87"/>
                  <a:pt x="214" y="87"/>
                  <a:pt x="213" y="87"/>
                </a:cubicBezTo>
                <a:cubicBezTo>
                  <a:pt x="213" y="90"/>
                  <a:pt x="212" y="89"/>
                  <a:pt x="211" y="88"/>
                </a:cubicBezTo>
                <a:cubicBezTo>
                  <a:pt x="209" y="93"/>
                  <a:pt x="207" y="100"/>
                  <a:pt x="203" y="103"/>
                </a:cubicBezTo>
                <a:cubicBezTo>
                  <a:pt x="202" y="102"/>
                  <a:pt x="202" y="103"/>
                  <a:pt x="200" y="102"/>
                </a:cubicBezTo>
                <a:cubicBezTo>
                  <a:pt x="199" y="102"/>
                  <a:pt x="200" y="106"/>
                  <a:pt x="199" y="106"/>
                </a:cubicBezTo>
                <a:cubicBezTo>
                  <a:pt x="199" y="104"/>
                  <a:pt x="199" y="103"/>
                  <a:pt x="198" y="102"/>
                </a:cubicBezTo>
                <a:cubicBezTo>
                  <a:pt x="197" y="102"/>
                  <a:pt x="198" y="105"/>
                  <a:pt x="197" y="105"/>
                </a:cubicBezTo>
                <a:cubicBezTo>
                  <a:pt x="195" y="102"/>
                  <a:pt x="197" y="99"/>
                  <a:pt x="195" y="98"/>
                </a:cubicBezTo>
                <a:cubicBezTo>
                  <a:pt x="195" y="100"/>
                  <a:pt x="196" y="100"/>
                  <a:pt x="195" y="102"/>
                </a:cubicBezTo>
                <a:cubicBezTo>
                  <a:pt x="192" y="101"/>
                  <a:pt x="190" y="102"/>
                  <a:pt x="188" y="100"/>
                </a:cubicBezTo>
                <a:cubicBezTo>
                  <a:pt x="189" y="96"/>
                  <a:pt x="187" y="95"/>
                  <a:pt x="186" y="94"/>
                </a:cubicBezTo>
                <a:cubicBezTo>
                  <a:pt x="187" y="89"/>
                  <a:pt x="187" y="92"/>
                  <a:pt x="186" y="88"/>
                </a:cubicBezTo>
                <a:cubicBezTo>
                  <a:pt x="187" y="88"/>
                  <a:pt x="188" y="89"/>
                  <a:pt x="188" y="88"/>
                </a:cubicBezTo>
                <a:cubicBezTo>
                  <a:pt x="187" y="87"/>
                  <a:pt x="187" y="86"/>
                  <a:pt x="187" y="83"/>
                </a:cubicBezTo>
                <a:cubicBezTo>
                  <a:pt x="188" y="83"/>
                  <a:pt x="189" y="83"/>
                  <a:pt x="189" y="82"/>
                </a:cubicBezTo>
                <a:cubicBezTo>
                  <a:pt x="187" y="83"/>
                  <a:pt x="189" y="76"/>
                  <a:pt x="187" y="76"/>
                </a:cubicBezTo>
                <a:cubicBezTo>
                  <a:pt x="188" y="79"/>
                  <a:pt x="185" y="83"/>
                  <a:pt x="183" y="86"/>
                </a:cubicBezTo>
                <a:cubicBezTo>
                  <a:pt x="184" y="86"/>
                  <a:pt x="185" y="86"/>
                  <a:pt x="185" y="87"/>
                </a:cubicBezTo>
                <a:cubicBezTo>
                  <a:pt x="181" y="87"/>
                  <a:pt x="181" y="93"/>
                  <a:pt x="177" y="92"/>
                </a:cubicBezTo>
                <a:cubicBezTo>
                  <a:pt x="176" y="92"/>
                  <a:pt x="177" y="89"/>
                  <a:pt x="176" y="89"/>
                </a:cubicBezTo>
                <a:cubicBezTo>
                  <a:pt x="175" y="93"/>
                  <a:pt x="172" y="95"/>
                  <a:pt x="170" y="97"/>
                </a:cubicBezTo>
                <a:cubicBezTo>
                  <a:pt x="169" y="96"/>
                  <a:pt x="169" y="94"/>
                  <a:pt x="168" y="92"/>
                </a:cubicBezTo>
                <a:cubicBezTo>
                  <a:pt x="169" y="92"/>
                  <a:pt x="169" y="92"/>
                  <a:pt x="170" y="91"/>
                </a:cubicBezTo>
                <a:cubicBezTo>
                  <a:pt x="167" y="91"/>
                  <a:pt x="166" y="88"/>
                  <a:pt x="168" y="86"/>
                </a:cubicBezTo>
                <a:cubicBezTo>
                  <a:pt x="166" y="86"/>
                  <a:pt x="165" y="88"/>
                  <a:pt x="163" y="88"/>
                </a:cubicBezTo>
                <a:cubicBezTo>
                  <a:pt x="164" y="86"/>
                  <a:pt x="162" y="87"/>
                  <a:pt x="162" y="85"/>
                </a:cubicBezTo>
                <a:cubicBezTo>
                  <a:pt x="164" y="82"/>
                  <a:pt x="166" y="84"/>
                  <a:pt x="167" y="83"/>
                </a:cubicBezTo>
                <a:cubicBezTo>
                  <a:pt x="166" y="78"/>
                  <a:pt x="174" y="81"/>
                  <a:pt x="175" y="78"/>
                </a:cubicBezTo>
                <a:cubicBezTo>
                  <a:pt x="175" y="73"/>
                  <a:pt x="172" y="79"/>
                  <a:pt x="169" y="78"/>
                </a:cubicBezTo>
                <a:cubicBezTo>
                  <a:pt x="168" y="78"/>
                  <a:pt x="168" y="75"/>
                  <a:pt x="169" y="74"/>
                </a:cubicBezTo>
                <a:cubicBezTo>
                  <a:pt x="166" y="75"/>
                  <a:pt x="163" y="77"/>
                  <a:pt x="161" y="73"/>
                </a:cubicBezTo>
                <a:cubicBezTo>
                  <a:pt x="159" y="74"/>
                  <a:pt x="161" y="75"/>
                  <a:pt x="160" y="76"/>
                </a:cubicBezTo>
                <a:cubicBezTo>
                  <a:pt x="159" y="76"/>
                  <a:pt x="159" y="75"/>
                  <a:pt x="158" y="74"/>
                </a:cubicBezTo>
                <a:cubicBezTo>
                  <a:pt x="159" y="74"/>
                  <a:pt x="160" y="74"/>
                  <a:pt x="160" y="73"/>
                </a:cubicBezTo>
                <a:cubicBezTo>
                  <a:pt x="159" y="73"/>
                  <a:pt x="157" y="72"/>
                  <a:pt x="157" y="69"/>
                </a:cubicBezTo>
                <a:cubicBezTo>
                  <a:pt x="157" y="70"/>
                  <a:pt x="154" y="71"/>
                  <a:pt x="154" y="70"/>
                </a:cubicBezTo>
                <a:cubicBezTo>
                  <a:pt x="155" y="70"/>
                  <a:pt x="155" y="68"/>
                  <a:pt x="156" y="68"/>
                </a:cubicBezTo>
                <a:cubicBezTo>
                  <a:pt x="158" y="69"/>
                  <a:pt x="161" y="68"/>
                  <a:pt x="162" y="65"/>
                </a:cubicBezTo>
                <a:cubicBezTo>
                  <a:pt x="160" y="61"/>
                  <a:pt x="159" y="57"/>
                  <a:pt x="156" y="54"/>
                </a:cubicBezTo>
                <a:cubicBezTo>
                  <a:pt x="159" y="54"/>
                  <a:pt x="159" y="56"/>
                  <a:pt x="159" y="57"/>
                </a:cubicBezTo>
                <a:cubicBezTo>
                  <a:pt x="160" y="55"/>
                  <a:pt x="161" y="59"/>
                  <a:pt x="162" y="56"/>
                </a:cubicBezTo>
                <a:cubicBezTo>
                  <a:pt x="161" y="54"/>
                  <a:pt x="159" y="53"/>
                  <a:pt x="159" y="50"/>
                </a:cubicBezTo>
                <a:cubicBezTo>
                  <a:pt x="159" y="48"/>
                  <a:pt x="160" y="49"/>
                  <a:pt x="161" y="47"/>
                </a:cubicBezTo>
                <a:cubicBezTo>
                  <a:pt x="159" y="46"/>
                  <a:pt x="156" y="42"/>
                  <a:pt x="157" y="39"/>
                </a:cubicBezTo>
                <a:cubicBezTo>
                  <a:pt x="156" y="38"/>
                  <a:pt x="156" y="41"/>
                  <a:pt x="155" y="40"/>
                </a:cubicBezTo>
                <a:cubicBezTo>
                  <a:pt x="154" y="38"/>
                  <a:pt x="157" y="35"/>
                  <a:pt x="155" y="34"/>
                </a:cubicBezTo>
                <a:cubicBezTo>
                  <a:pt x="154" y="36"/>
                  <a:pt x="154" y="38"/>
                  <a:pt x="152" y="39"/>
                </a:cubicBezTo>
                <a:cubicBezTo>
                  <a:pt x="152" y="37"/>
                  <a:pt x="151" y="37"/>
                  <a:pt x="151" y="36"/>
                </a:cubicBezTo>
                <a:cubicBezTo>
                  <a:pt x="152" y="35"/>
                  <a:pt x="154" y="37"/>
                  <a:pt x="154" y="34"/>
                </a:cubicBezTo>
                <a:cubicBezTo>
                  <a:pt x="153" y="33"/>
                  <a:pt x="153" y="32"/>
                  <a:pt x="151" y="32"/>
                </a:cubicBezTo>
                <a:cubicBezTo>
                  <a:pt x="151" y="34"/>
                  <a:pt x="152" y="36"/>
                  <a:pt x="150" y="36"/>
                </a:cubicBezTo>
                <a:cubicBezTo>
                  <a:pt x="149" y="35"/>
                  <a:pt x="149" y="33"/>
                  <a:pt x="148" y="31"/>
                </a:cubicBezTo>
                <a:cubicBezTo>
                  <a:pt x="149" y="36"/>
                  <a:pt x="148" y="40"/>
                  <a:pt x="146" y="43"/>
                </a:cubicBezTo>
                <a:cubicBezTo>
                  <a:pt x="147" y="43"/>
                  <a:pt x="147" y="46"/>
                  <a:pt x="147" y="47"/>
                </a:cubicBezTo>
                <a:cubicBezTo>
                  <a:pt x="146" y="47"/>
                  <a:pt x="144" y="46"/>
                  <a:pt x="144" y="49"/>
                </a:cubicBezTo>
                <a:cubicBezTo>
                  <a:pt x="146" y="49"/>
                  <a:pt x="146" y="49"/>
                  <a:pt x="147" y="51"/>
                </a:cubicBezTo>
                <a:cubicBezTo>
                  <a:pt x="147" y="47"/>
                  <a:pt x="151" y="42"/>
                  <a:pt x="152" y="46"/>
                </a:cubicBezTo>
                <a:cubicBezTo>
                  <a:pt x="151" y="47"/>
                  <a:pt x="150" y="49"/>
                  <a:pt x="151" y="50"/>
                </a:cubicBezTo>
                <a:cubicBezTo>
                  <a:pt x="152" y="50"/>
                  <a:pt x="153" y="47"/>
                  <a:pt x="153" y="50"/>
                </a:cubicBezTo>
                <a:cubicBezTo>
                  <a:pt x="151" y="50"/>
                  <a:pt x="153" y="52"/>
                  <a:pt x="153" y="53"/>
                </a:cubicBezTo>
                <a:cubicBezTo>
                  <a:pt x="153" y="57"/>
                  <a:pt x="153" y="57"/>
                  <a:pt x="153" y="57"/>
                </a:cubicBezTo>
                <a:cubicBezTo>
                  <a:pt x="151" y="56"/>
                  <a:pt x="148" y="59"/>
                  <a:pt x="147" y="57"/>
                </a:cubicBezTo>
                <a:cubicBezTo>
                  <a:pt x="148" y="55"/>
                  <a:pt x="150" y="57"/>
                  <a:pt x="150" y="55"/>
                </a:cubicBezTo>
                <a:cubicBezTo>
                  <a:pt x="149" y="53"/>
                  <a:pt x="147" y="54"/>
                  <a:pt x="146" y="52"/>
                </a:cubicBezTo>
                <a:cubicBezTo>
                  <a:pt x="145" y="53"/>
                  <a:pt x="144" y="53"/>
                  <a:pt x="144" y="55"/>
                </a:cubicBezTo>
                <a:cubicBezTo>
                  <a:pt x="144" y="56"/>
                  <a:pt x="145" y="56"/>
                  <a:pt x="145" y="58"/>
                </a:cubicBezTo>
                <a:cubicBezTo>
                  <a:pt x="145" y="58"/>
                  <a:pt x="145" y="57"/>
                  <a:pt x="144" y="57"/>
                </a:cubicBezTo>
                <a:cubicBezTo>
                  <a:pt x="144" y="58"/>
                  <a:pt x="144" y="58"/>
                  <a:pt x="144" y="58"/>
                </a:cubicBezTo>
                <a:cubicBezTo>
                  <a:pt x="144" y="59"/>
                  <a:pt x="143" y="60"/>
                  <a:pt x="144" y="60"/>
                </a:cubicBezTo>
                <a:cubicBezTo>
                  <a:pt x="147" y="59"/>
                  <a:pt x="150" y="60"/>
                  <a:pt x="151" y="63"/>
                </a:cubicBezTo>
                <a:cubicBezTo>
                  <a:pt x="149" y="61"/>
                  <a:pt x="149" y="63"/>
                  <a:pt x="146" y="63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5" y="61"/>
                  <a:pt x="143" y="60"/>
                </a:cubicBezTo>
                <a:cubicBezTo>
                  <a:pt x="144" y="63"/>
                  <a:pt x="145" y="63"/>
                  <a:pt x="145" y="66"/>
                </a:cubicBezTo>
                <a:cubicBezTo>
                  <a:pt x="147" y="64"/>
                  <a:pt x="150" y="65"/>
                  <a:pt x="152" y="66"/>
                </a:cubicBezTo>
                <a:cubicBezTo>
                  <a:pt x="149" y="65"/>
                  <a:pt x="150" y="71"/>
                  <a:pt x="150" y="71"/>
                </a:cubicBezTo>
                <a:cubicBezTo>
                  <a:pt x="153" y="70"/>
                  <a:pt x="152" y="64"/>
                  <a:pt x="155" y="68"/>
                </a:cubicBezTo>
                <a:cubicBezTo>
                  <a:pt x="153" y="68"/>
                  <a:pt x="153" y="70"/>
                  <a:pt x="153" y="72"/>
                </a:cubicBezTo>
                <a:cubicBezTo>
                  <a:pt x="154" y="72"/>
                  <a:pt x="154" y="74"/>
                  <a:pt x="155" y="75"/>
                </a:cubicBezTo>
                <a:cubicBezTo>
                  <a:pt x="153" y="75"/>
                  <a:pt x="153" y="76"/>
                  <a:pt x="152" y="77"/>
                </a:cubicBezTo>
                <a:cubicBezTo>
                  <a:pt x="154" y="79"/>
                  <a:pt x="149" y="79"/>
                  <a:pt x="151" y="81"/>
                </a:cubicBezTo>
                <a:cubicBezTo>
                  <a:pt x="153" y="79"/>
                  <a:pt x="153" y="80"/>
                  <a:pt x="154" y="79"/>
                </a:cubicBezTo>
                <a:cubicBezTo>
                  <a:pt x="154" y="83"/>
                  <a:pt x="158" y="85"/>
                  <a:pt x="155" y="87"/>
                </a:cubicBezTo>
                <a:cubicBezTo>
                  <a:pt x="154" y="86"/>
                  <a:pt x="153" y="87"/>
                  <a:pt x="151" y="86"/>
                </a:cubicBezTo>
                <a:cubicBezTo>
                  <a:pt x="150" y="88"/>
                  <a:pt x="152" y="87"/>
                  <a:pt x="151" y="89"/>
                </a:cubicBezTo>
                <a:cubicBezTo>
                  <a:pt x="150" y="90"/>
                  <a:pt x="148" y="90"/>
                  <a:pt x="147" y="92"/>
                </a:cubicBezTo>
                <a:cubicBezTo>
                  <a:pt x="147" y="92"/>
                  <a:pt x="147" y="96"/>
                  <a:pt x="146" y="96"/>
                </a:cubicBezTo>
                <a:cubicBezTo>
                  <a:pt x="146" y="92"/>
                  <a:pt x="142" y="96"/>
                  <a:pt x="141" y="94"/>
                </a:cubicBezTo>
                <a:cubicBezTo>
                  <a:pt x="142" y="95"/>
                  <a:pt x="141" y="97"/>
                  <a:pt x="140" y="98"/>
                </a:cubicBezTo>
                <a:cubicBezTo>
                  <a:pt x="141" y="98"/>
                  <a:pt x="143" y="97"/>
                  <a:pt x="142" y="100"/>
                </a:cubicBezTo>
                <a:cubicBezTo>
                  <a:pt x="141" y="99"/>
                  <a:pt x="138" y="100"/>
                  <a:pt x="137" y="101"/>
                </a:cubicBezTo>
                <a:cubicBezTo>
                  <a:pt x="136" y="99"/>
                  <a:pt x="136" y="97"/>
                  <a:pt x="136" y="95"/>
                </a:cubicBezTo>
                <a:cubicBezTo>
                  <a:pt x="135" y="95"/>
                  <a:pt x="135" y="95"/>
                  <a:pt x="134" y="96"/>
                </a:cubicBezTo>
                <a:cubicBezTo>
                  <a:pt x="136" y="97"/>
                  <a:pt x="134" y="100"/>
                  <a:pt x="134" y="103"/>
                </a:cubicBezTo>
                <a:cubicBezTo>
                  <a:pt x="132" y="103"/>
                  <a:pt x="132" y="105"/>
                  <a:pt x="130" y="106"/>
                </a:cubicBezTo>
                <a:cubicBezTo>
                  <a:pt x="131" y="102"/>
                  <a:pt x="130" y="99"/>
                  <a:pt x="131" y="97"/>
                </a:cubicBezTo>
                <a:cubicBezTo>
                  <a:pt x="130" y="97"/>
                  <a:pt x="129" y="96"/>
                  <a:pt x="127" y="97"/>
                </a:cubicBezTo>
                <a:cubicBezTo>
                  <a:pt x="127" y="93"/>
                  <a:pt x="126" y="90"/>
                  <a:pt x="124" y="88"/>
                </a:cubicBezTo>
                <a:cubicBezTo>
                  <a:pt x="123" y="89"/>
                  <a:pt x="125" y="90"/>
                  <a:pt x="123" y="91"/>
                </a:cubicBezTo>
                <a:cubicBezTo>
                  <a:pt x="123" y="89"/>
                  <a:pt x="121" y="89"/>
                  <a:pt x="121" y="87"/>
                </a:cubicBezTo>
                <a:cubicBezTo>
                  <a:pt x="123" y="86"/>
                  <a:pt x="123" y="89"/>
                  <a:pt x="124" y="86"/>
                </a:cubicBezTo>
                <a:cubicBezTo>
                  <a:pt x="121" y="85"/>
                  <a:pt x="120" y="83"/>
                  <a:pt x="118" y="82"/>
                </a:cubicBezTo>
                <a:cubicBezTo>
                  <a:pt x="120" y="81"/>
                  <a:pt x="124" y="76"/>
                  <a:pt x="126" y="80"/>
                </a:cubicBezTo>
                <a:cubicBezTo>
                  <a:pt x="126" y="82"/>
                  <a:pt x="124" y="81"/>
                  <a:pt x="125" y="83"/>
                </a:cubicBezTo>
                <a:cubicBezTo>
                  <a:pt x="126" y="84"/>
                  <a:pt x="127" y="83"/>
                  <a:pt x="128" y="84"/>
                </a:cubicBezTo>
                <a:cubicBezTo>
                  <a:pt x="129" y="83"/>
                  <a:pt x="129" y="82"/>
                  <a:pt x="129" y="81"/>
                </a:cubicBezTo>
                <a:cubicBezTo>
                  <a:pt x="129" y="80"/>
                  <a:pt x="128" y="81"/>
                  <a:pt x="128" y="80"/>
                </a:cubicBezTo>
                <a:cubicBezTo>
                  <a:pt x="128" y="76"/>
                  <a:pt x="130" y="76"/>
                  <a:pt x="133" y="76"/>
                </a:cubicBezTo>
                <a:cubicBezTo>
                  <a:pt x="130" y="74"/>
                  <a:pt x="131" y="68"/>
                  <a:pt x="132" y="64"/>
                </a:cubicBezTo>
                <a:cubicBezTo>
                  <a:pt x="131" y="64"/>
                  <a:pt x="130" y="63"/>
                  <a:pt x="128" y="63"/>
                </a:cubicBezTo>
                <a:cubicBezTo>
                  <a:pt x="130" y="61"/>
                  <a:pt x="127" y="62"/>
                  <a:pt x="126" y="60"/>
                </a:cubicBezTo>
                <a:cubicBezTo>
                  <a:pt x="128" y="59"/>
                  <a:pt x="127" y="58"/>
                  <a:pt x="126" y="57"/>
                </a:cubicBezTo>
                <a:cubicBezTo>
                  <a:pt x="127" y="55"/>
                  <a:pt x="128" y="56"/>
                  <a:pt x="129" y="54"/>
                </a:cubicBezTo>
                <a:cubicBezTo>
                  <a:pt x="128" y="53"/>
                  <a:pt x="126" y="53"/>
                  <a:pt x="126" y="51"/>
                </a:cubicBezTo>
                <a:cubicBezTo>
                  <a:pt x="126" y="55"/>
                  <a:pt x="126" y="55"/>
                  <a:pt x="125" y="58"/>
                </a:cubicBezTo>
                <a:cubicBezTo>
                  <a:pt x="126" y="58"/>
                  <a:pt x="125" y="63"/>
                  <a:pt x="127" y="62"/>
                </a:cubicBezTo>
                <a:cubicBezTo>
                  <a:pt x="127" y="64"/>
                  <a:pt x="125" y="63"/>
                  <a:pt x="124" y="64"/>
                </a:cubicBezTo>
                <a:cubicBezTo>
                  <a:pt x="125" y="65"/>
                  <a:pt x="125" y="66"/>
                  <a:pt x="126" y="66"/>
                </a:cubicBezTo>
                <a:cubicBezTo>
                  <a:pt x="126" y="65"/>
                  <a:pt x="126" y="63"/>
                  <a:pt x="127" y="63"/>
                </a:cubicBezTo>
                <a:cubicBezTo>
                  <a:pt x="128" y="66"/>
                  <a:pt x="129" y="68"/>
                  <a:pt x="129" y="71"/>
                </a:cubicBezTo>
                <a:cubicBezTo>
                  <a:pt x="126" y="71"/>
                  <a:pt x="127" y="66"/>
                  <a:pt x="124" y="67"/>
                </a:cubicBezTo>
                <a:cubicBezTo>
                  <a:pt x="125" y="65"/>
                  <a:pt x="124" y="64"/>
                  <a:pt x="123" y="63"/>
                </a:cubicBezTo>
                <a:cubicBezTo>
                  <a:pt x="122" y="62"/>
                  <a:pt x="122" y="66"/>
                  <a:pt x="121" y="65"/>
                </a:cubicBezTo>
                <a:cubicBezTo>
                  <a:pt x="119" y="64"/>
                  <a:pt x="121" y="62"/>
                  <a:pt x="120" y="62"/>
                </a:cubicBezTo>
                <a:cubicBezTo>
                  <a:pt x="119" y="63"/>
                  <a:pt x="120" y="64"/>
                  <a:pt x="119" y="66"/>
                </a:cubicBezTo>
                <a:cubicBezTo>
                  <a:pt x="121" y="65"/>
                  <a:pt x="121" y="66"/>
                  <a:pt x="121" y="69"/>
                </a:cubicBezTo>
                <a:cubicBezTo>
                  <a:pt x="118" y="69"/>
                  <a:pt x="117" y="62"/>
                  <a:pt x="115" y="67"/>
                </a:cubicBezTo>
                <a:cubicBezTo>
                  <a:pt x="118" y="67"/>
                  <a:pt x="118" y="67"/>
                  <a:pt x="118" y="67"/>
                </a:cubicBezTo>
                <a:cubicBezTo>
                  <a:pt x="117" y="69"/>
                  <a:pt x="119" y="70"/>
                  <a:pt x="117" y="71"/>
                </a:cubicBezTo>
                <a:cubicBezTo>
                  <a:pt x="116" y="68"/>
                  <a:pt x="115" y="72"/>
                  <a:pt x="114" y="73"/>
                </a:cubicBezTo>
                <a:cubicBezTo>
                  <a:pt x="115" y="75"/>
                  <a:pt x="115" y="75"/>
                  <a:pt x="116" y="77"/>
                </a:cubicBezTo>
                <a:cubicBezTo>
                  <a:pt x="115" y="77"/>
                  <a:pt x="116" y="81"/>
                  <a:pt x="115" y="80"/>
                </a:cubicBezTo>
                <a:cubicBezTo>
                  <a:pt x="114" y="80"/>
                  <a:pt x="114" y="75"/>
                  <a:pt x="113" y="77"/>
                </a:cubicBezTo>
                <a:cubicBezTo>
                  <a:pt x="114" y="79"/>
                  <a:pt x="113" y="80"/>
                  <a:pt x="113" y="82"/>
                </a:cubicBezTo>
                <a:cubicBezTo>
                  <a:pt x="115" y="82"/>
                  <a:pt x="116" y="80"/>
                  <a:pt x="116" y="83"/>
                </a:cubicBezTo>
                <a:cubicBezTo>
                  <a:pt x="114" y="85"/>
                  <a:pt x="112" y="81"/>
                  <a:pt x="111" y="82"/>
                </a:cubicBezTo>
                <a:cubicBezTo>
                  <a:pt x="112" y="84"/>
                  <a:pt x="113" y="85"/>
                  <a:pt x="113" y="88"/>
                </a:cubicBezTo>
                <a:cubicBezTo>
                  <a:pt x="111" y="88"/>
                  <a:pt x="110" y="90"/>
                  <a:pt x="108" y="90"/>
                </a:cubicBezTo>
                <a:cubicBezTo>
                  <a:pt x="109" y="86"/>
                  <a:pt x="105" y="89"/>
                  <a:pt x="105" y="87"/>
                </a:cubicBezTo>
                <a:cubicBezTo>
                  <a:pt x="106" y="84"/>
                  <a:pt x="107" y="87"/>
                  <a:pt x="109" y="86"/>
                </a:cubicBezTo>
                <a:cubicBezTo>
                  <a:pt x="109" y="84"/>
                  <a:pt x="108" y="84"/>
                  <a:pt x="110" y="82"/>
                </a:cubicBezTo>
                <a:cubicBezTo>
                  <a:pt x="107" y="83"/>
                  <a:pt x="107" y="80"/>
                  <a:pt x="108" y="78"/>
                </a:cubicBezTo>
                <a:cubicBezTo>
                  <a:pt x="105" y="81"/>
                  <a:pt x="104" y="75"/>
                  <a:pt x="99" y="76"/>
                </a:cubicBezTo>
                <a:cubicBezTo>
                  <a:pt x="99" y="81"/>
                  <a:pt x="97" y="77"/>
                  <a:pt x="97" y="76"/>
                </a:cubicBezTo>
                <a:cubicBezTo>
                  <a:pt x="97" y="78"/>
                  <a:pt x="98" y="81"/>
                  <a:pt x="97" y="81"/>
                </a:cubicBezTo>
                <a:cubicBezTo>
                  <a:pt x="96" y="81"/>
                  <a:pt x="96" y="80"/>
                  <a:pt x="95" y="81"/>
                </a:cubicBezTo>
                <a:cubicBezTo>
                  <a:pt x="95" y="83"/>
                  <a:pt x="93" y="84"/>
                  <a:pt x="92" y="86"/>
                </a:cubicBezTo>
                <a:cubicBezTo>
                  <a:pt x="93" y="87"/>
                  <a:pt x="93" y="87"/>
                  <a:pt x="93" y="87"/>
                </a:cubicBezTo>
                <a:cubicBezTo>
                  <a:pt x="92" y="86"/>
                  <a:pt x="90" y="86"/>
                  <a:pt x="88" y="85"/>
                </a:cubicBezTo>
                <a:cubicBezTo>
                  <a:pt x="90" y="81"/>
                  <a:pt x="90" y="74"/>
                  <a:pt x="88" y="73"/>
                </a:cubicBezTo>
                <a:cubicBezTo>
                  <a:pt x="89" y="71"/>
                  <a:pt x="93" y="69"/>
                  <a:pt x="92" y="66"/>
                </a:cubicBezTo>
                <a:cubicBezTo>
                  <a:pt x="91" y="67"/>
                  <a:pt x="91" y="69"/>
                  <a:pt x="89" y="68"/>
                </a:cubicBezTo>
                <a:cubicBezTo>
                  <a:pt x="89" y="67"/>
                  <a:pt x="91" y="65"/>
                  <a:pt x="90" y="64"/>
                </a:cubicBezTo>
                <a:cubicBezTo>
                  <a:pt x="87" y="66"/>
                  <a:pt x="88" y="69"/>
                  <a:pt x="86" y="72"/>
                </a:cubicBezTo>
                <a:cubicBezTo>
                  <a:pt x="87" y="72"/>
                  <a:pt x="88" y="73"/>
                  <a:pt x="87" y="76"/>
                </a:cubicBezTo>
                <a:cubicBezTo>
                  <a:pt x="86" y="75"/>
                  <a:pt x="85" y="76"/>
                  <a:pt x="84" y="76"/>
                </a:cubicBezTo>
                <a:cubicBezTo>
                  <a:pt x="82" y="81"/>
                  <a:pt x="81" y="88"/>
                  <a:pt x="78" y="91"/>
                </a:cubicBezTo>
                <a:cubicBezTo>
                  <a:pt x="80" y="91"/>
                  <a:pt x="81" y="87"/>
                  <a:pt x="82" y="89"/>
                </a:cubicBezTo>
                <a:cubicBezTo>
                  <a:pt x="81" y="91"/>
                  <a:pt x="80" y="91"/>
                  <a:pt x="80" y="93"/>
                </a:cubicBezTo>
                <a:cubicBezTo>
                  <a:pt x="80" y="93"/>
                  <a:pt x="81" y="93"/>
                  <a:pt x="81" y="95"/>
                </a:cubicBezTo>
                <a:cubicBezTo>
                  <a:pt x="80" y="95"/>
                  <a:pt x="80" y="94"/>
                  <a:pt x="79" y="95"/>
                </a:cubicBezTo>
                <a:cubicBezTo>
                  <a:pt x="80" y="97"/>
                  <a:pt x="81" y="98"/>
                  <a:pt x="81" y="101"/>
                </a:cubicBezTo>
                <a:cubicBezTo>
                  <a:pt x="77" y="101"/>
                  <a:pt x="77" y="106"/>
                  <a:pt x="79" y="107"/>
                </a:cubicBezTo>
                <a:cubicBezTo>
                  <a:pt x="78" y="110"/>
                  <a:pt x="77" y="111"/>
                  <a:pt x="75" y="114"/>
                </a:cubicBezTo>
                <a:cubicBezTo>
                  <a:pt x="74" y="111"/>
                  <a:pt x="76" y="110"/>
                  <a:pt x="76" y="106"/>
                </a:cubicBezTo>
                <a:cubicBezTo>
                  <a:pt x="72" y="104"/>
                  <a:pt x="72" y="116"/>
                  <a:pt x="74" y="114"/>
                </a:cubicBezTo>
                <a:cubicBezTo>
                  <a:pt x="73" y="116"/>
                  <a:pt x="72" y="115"/>
                  <a:pt x="71" y="114"/>
                </a:cubicBezTo>
                <a:cubicBezTo>
                  <a:pt x="71" y="117"/>
                  <a:pt x="69" y="115"/>
                  <a:pt x="69" y="117"/>
                </a:cubicBezTo>
                <a:cubicBezTo>
                  <a:pt x="70" y="117"/>
                  <a:pt x="71" y="118"/>
                  <a:pt x="71" y="119"/>
                </a:cubicBezTo>
                <a:cubicBezTo>
                  <a:pt x="70" y="120"/>
                  <a:pt x="69" y="119"/>
                  <a:pt x="68" y="120"/>
                </a:cubicBezTo>
                <a:cubicBezTo>
                  <a:pt x="68" y="126"/>
                  <a:pt x="67" y="127"/>
                  <a:pt x="67" y="133"/>
                </a:cubicBezTo>
                <a:cubicBezTo>
                  <a:pt x="67" y="134"/>
                  <a:pt x="69" y="134"/>
                  <a:pt x="69" y="136"/>
                </a:cubicBezTo>
                <a:cubicBezTo>
                  <a:pt x="68" y="138"/>
                  <a:pt x="68" y="138"/>
                  <a:pt x="68" y="141"/>
                </a:cubicBezTo>
                <a:cubicBezTo>
                  <a:pt x="67" y="140"/>
                  <a:pt x="67" y="141"/>
                  <a:pt x="66" y="141"/>
                </a:cubicBezTo>
                <a:cubicBezTo>
                  <a:pt x="65" y="144"/>
                  <a:pt x="67" y="144"/>
                  <a:pt x="66" y="146"/>
                </a:cubicBezTo>
                <a:cubicBezTo>
                  <a:pt x="65" y="146"/>
                  <a:pt x="63" y="147"/>
                  <a:pt x="62" y="145"/>
                </a:cubicBezTo>
                <a:cubicBezTo>
                  <a:pt x="62" y="147"/>
                  <a:pt x="62" y="147"/>
                  <a:pt x="62" y="148"/>
                </a:cubicBezTo>
                <a:cubicBezTo>
                  <a:pt x="63" y="149"/>
                  <a:pt x="65" y="146"/>
                  <a:pt x="65" y="149"/>
                </a:cubicBezTo>
                <a:cubicBezTo>
                  <a:pt x="65" y="151"/>
                  <a:pt x="63" y="151"/>
                  <a:pt x="62" y="150"/>
                </a:cubicBezTo>
                <a:cubicBezTo>
                  <a:pt x="61" y="154"/>
                  <a:pt x="54" y="158"/>
                  <a:pt x="58" y="162"/>
                </a:cubicBezTo>
                <a:cubicBezTo>
                  <a:pt x="58" y="163"/>
                  <a:pt x="57" y="163"/>
                  <a:pt x="56" y="163"/>
                </a:cubicBezTo>
                <a:cubicBezTo>
                  <a:pt x="56" y="166"/>
                  <a:pt x="56" y="167"/>
                  <a:pt x="57" y="169"/>
                </a:cubicBezTo>
                <a:cubicBezTo>
                  <a:pt x="56" y="169"/>
                  <a:pt x="56" y="170"/>
                  <a:pt x="55" y="171"/>
                </a:cubicBezTo>
                <a:cubicBezTo>
                  <a:pt x="54" y="171"/>
                  <a:pt x="54" y="169"/>
                  <a:pt x="53" y="170"/>
                </a:cubicBezTo>
                <a:cubicBezTo>
                  <a:pt x="50" y="175"/>
                  <a:pt x="51" y="185"/>
                  <a:pt x="57" y="180"/>
                </a:cubicBezTo>
                <a:cubicBezTo>
                  <a:pt x="56" y="183"/>
                  <a:pt x="56" y="184"/>
                  <a:pt x="54" y="185"/>
                </a:cubicBezTo>
                <a:cubicBezTo>
                  <a:pt x="53" y="184"/>
                  <a:pt x="51" y="182"/>
                  <a:pt x="49" y="182"/>
                </a:cubicBezTo>
                <a:cubicBezTo>
                  <a:pt x="46" y="175"/>
                  <a:pt x="44" y="166"/>
                  <a:pt x="50" y="160"/>
                </a:cubicBezTo>
                <a:cubicBezTo>
                  <a:pt x="53" y="157"/>
                  <a:pt x="54" y="160"/>
                  <a:pt x="56" y="155"/>
                </a:cubicBezTo>
                <a:cubicBezTo>
                  <a:pt x="53" y="156"/>
                  <a:pt x="52" y="156"/>
                  <a:pt x="51" y="154"/>
                </a:cubicBezTo>
                <a:cubicBezTo>
                  <a:pt x="51" y="161"/>
                  <a:pt x="45" y="155"/>
                  <a:pt x="42" y="158"/>
                </a:cubicBezTo>
                <a:cubicBezTo>
                  <a:pt x="42" y="157"/>
                  <a:pt x="42" y="154"/>
                  <a:pt x="41" y="155"/>
                </a:cubicBezTo>
                <a:cubicBezTo>
                  <a:pt x="40" y="155"/>
                  <a:pt x="39" y="156"/>
                  <a:pt x="38" y="157"/>
                </a:cubicBezTo>
                <a:cubicBezTo>
                  <a:pt x="36" y="154"/>
                  <a:pt x="33" y="156"/>
                  <a:pt x="29" y="154"/>
                </a:cubicBezTo>
                <a:cubicBezTo>
                  <a:pt x="29" y="154"/>
                  <a:pt x="29" y="154"/>
                  <a:pt x="29" y="153"/>
                </a:cubicBezTo>
                <a:cubicBezTo>
                  <a:pt x="24" y="154"/>
                  <a:pt x="19" y="149"/>
                  <a:pt x="14" y="153"/>
                </a:cubicBezTo>
                <a:cubicBezTo>
                  <a:pt x="12" y="153"/>
                  <a:pt x="11" y="151"/>
                  <a:pt x="8" y="151"/>
                </a:cubicBezTo>
                <a:cubicBezTo>
                  <a:pt x="9" y="149"/>
                  <a:pt x="8" y="147"/>
                  <a:pt x="8" y="146"/>
                </a:cubicBezTo>
                <a:cubicBezTo>
                  <a:pt x="0" y="154"/>
                  <a:pt x="1" y="175"/>
                  <a:pt x="10" y="177"/>
                </a:cubicBezTo>
                <a:cubicBezTo>
                  <a:pt x="15" y="183"/>
                  <a:pt x="20" y="187"/>
                  <a:pt x="28" y="187"/>
                </a:cubicBezTo>
                <a:cubicBezTo>
                  <a:pt x="28" y="189"/>
                  <a:pt x="27" y="189"/>
                  <a:pt x="28" y="191"/>
                </a:cubicBezTo>
                <a:cubicBezTo>
                  <a:pt x="31" y="191"/>
                  <a:pt x="33" y="193"/>
                  <a:pt x="34" y="196"/>
                </a:cubicBezTo>
                <a:cubicBezTo>
                  <a:pt x="35" y="194"/>
                  <a:pt x="35" y="197"/>
                  <a:pt x="36" y="196"/>
                </a:cubicBezTo>
                <a:cubicBezTo>
                  <a:pt x="36" y="195"/>
                  <a:pt x="35" y="193"/>
                  <a:pt x="34" y="190"/>
                </a:cubicBezTo>
                <a:cubicBezTo>
                  <a:pt x="40" y="191"/>
                  <a:pt x="42" y="187"/>
                  <a:pt x="46" y="190"/>
                </a:cubicBezTo>
                <a:cubicBezTo>
                  <a:pt x="44" y="196"/>
                  <a:pt x="40" y="197"/>
                  <a:pt x="39" y="206"/>
                </a:cubicBezTo>
                <a:cubicBezTo>
                  <a:pt x="39" y="208"/>
                  <a:pt x="41" y="208"/>
                  <a:pt x="40" y="211"/>
                </a:cubicBezTo>
                <a:cubicBezTo>
                  <a:pt x="41" y="211"/>
                  <a:pt x="42" y="211"/>
                  <a:pt x="43" y="210"/>
                </a:cubicBezTo>
                <a:cubicBezTo>
                  <a:pt x="43" y="216"/>
                  <a:pt x="47" y="216"/>
                  <a:pt x="51" y="215"/>
                </a:cubicBezTo>
                <a:cubicBezTo>
                  <a:pt x="51" y="217"/>
                  <a:pt x="51" y="218"/>
                  <a:pt x="52" y="219"/>
                </a:cubicBezTo>
                <a:cubicBezTo>
                  <a:pt x="53" y="221"/>
                  <a:pt x="51" y="219"/>
                  <a:pt x="51" y="221"/>
                </a:cubicBezTo>
                <a:cubicBezTo>
                  <a:pt x="51" y="222"/>
                  <a:pt x="51" y="222"/>
                  <a:pt x="51" y="223"/>
                </a:cubicBezTo>
                <a:cubicBezTo>
                  <a:pt x="52" y="223"/>
                  <a:pt x="53" y="223"/>
                  <a:pt x="53" y="222"/>
                </a:cubicBezTo>
                <a:cubicBezTo>
                  <a:pt x="54" y="229"/>
                  <a:pt x="66" y="231"/>
                  <a:pt x="59" y="239"/>
                </a:cubicBezTo>
                <a:cubicBezTo>
                  <a:pt x="57" y="238"/>
                  <a:pt x="55" y="239"/>
                  <a:pt x="55" y="237"/>
                </a:cubicBezTo>
                <a:cubicBezTo>
                  <a:pt x="53" y="242"/>
                  <a:pt x="50" y="237"/>
                  <a:pt x="48" y="240"/>
                </a:cubicBezTo>
                <a:cubicBezTo>
                  <a:pt x="52" y="240"/>
                  <a:pt x="52" y="243"/>
                  <a:pt x="55" y="240"/>
                </a:cubicBezTo>
                <a:cubicBezTo>
                  <a:pt x="54" y="244"/>
                  <a:pt x="57" y="246"/>
                  <a:pt x="54" y="247"/>
                </a:cubicBezTo>
                <a:cubicBezTo>
                  <a:pt x="56" y="248"/>
                  <a:pt x="57" y="249"/>
                  <a:pt x="58" y="251"/>
                </a:cubicBezTo>
                <a:cubicBezTo>
                  <a:pt x="56" y="251"/>
                  <a:pt x="58" y="252"/>
                  <a:pt x="58" y="254"/>
                </a:cubicBezTo>
                <a:cubicBezTo>
                  <a:pt x="55" y="253"/>
                  <a:pt x="54" y="255"/>
                  <a:pt x="53" y="257"/>
                </a:cubicBezTo>
                <a:cubicBezTo>
                  <a:pt x="53" y="254"/>
                  <a:pt x="50" y="253"/>
                  <a:pt x="48" y="252"/>
                </a:cubicBezTo>
                <a:cubicBezTo>
                  <a:pt x="47" y="253"/>
                  <a:pt x="47" y="254"/>
                  <a:pt x="47" y="254"/>
                </a:cubicBezTo>
                <a:cubicBezTo>
                  <a:pt x="46" y="253"/>
                  <a:pt x="45" y="251"/>
                  <a:pt x="42" y="252"/>
                </a:cubicBezTo>
                <a:cubicBezTo>
                  <a:pt x="42" y="256"/>
                  <a:pt x="40" y="257"/>
                  <a:pt x="41" y="260"/>
                </a:cubicBezTo>
                <a:cubicBezTo>
                  <a:pt x="37" y="261"/>
                  <a:pt x="39" y="267"/>
                  <a:pt x="37" y="270"/>
                </a:cubicBezTo>
                <a:cubicBezTo>
                  <a:pt x="39" y="269"/>
                  <a:pt x="42" y="273"/>
                  <a:pt x="43" y="269"/>
                </a:cubicBezTo>
                <a:cubicBezTo>
                  <a:pt x="44" y="271"/>
                  <a:pt x="45" y="274"/>
                  <a:pt x="46" y="275"/>
                </a:cubicBezTo>
                <a:cubicBezTo>
                  <a:pt x="47" y="269"/>
                  <a:pt x="53" y="274"/>
                  <a:pt x="53" y="277"/>
                </a:cubicBezTo>
                <a:cubicBezTo>
                  <a:pt x="54" y="277"/>
                  <a:pt x="56" y="275"/>
                  <a:pt x="58" y="275"/>
                </a:cubicBezTo>
                <a:cubicBezTo>
                  <a:pt x="58" y="275"/>
                  <a:pt x="58" y="276"/>
                  <a:pt x="58" y="276"/>
                </a:cubicBezTo>
                <a:cubicBezTo>
                  <a:pt x="57" y="279"/>
                  <a:pt x="55" y="280"/>
                  <a:pt x="54" y="280"/>
                </a:cubicBezTo>
                <a:cubicBezTo>
                  <a:pt x="55" y="280"/>
                  <a:pt x="55" y="280"/>
                  <a:pt x="55" y="282"/>
                </a:cubicBezTo>
                <a:cubicBezTo>
                  <a:pt x="56" y="282"/>
                  <a:pt x="58" y="280"/>
                  <a:pt x="58" y="283"/>
                </a:cubicBezTo>
                <a:cubicBezTo>
                  <a:pt x="57" y="284"/>
                  <a:pt x="54" y="282"/>
                  <a:pt x="55" y="284"/>
                </a:cubicBezTo>
                <a:cubicBezTo>
                  <a:pt x="58" y="283"/>
                  <a:pt x="54" y="287"/>
                  <a:pt x="56" y="289"/>
                </a:cubicBezTo>
                <a:cubicBezTo>
                  <a:pt x="54" y="290"/>
                  <a:pt x="53" y="289"/>
                  <a:pt x="51" y="288"/>
                </a:cubicBezTo>
                <a:cubicBezTo>
                  <a:pt x="50" y="290"/>
                  <a:pt x="51" y="291"/>
                  <a:pt x="50" y="291"/>
                </a:cubicBezTo>
                <a:cubicBezTo>
                  <a:pt x="45" y="290"/>
                  <a:pt x="42" y="291"/>
                  <a:pt x="39" y="291"/>
                </a:cubicBezTo>
                <a:cubicBezTo>
                  <a:pt x="41" y="291"/>
                  <a:pt x="38" y="294"/>
                  <a:pt x="37" y="294"/>
                </a:cubicBezTo>
                <a:cubicBezTo>
                  <a:pt x="37" y="291"/>
                  <a:pt x="34" y="295"/>
                  <a:pt x="33" y="293"/>
                </a:cubicBezTo>
                <a:cubicBezTo>
                  <a:pt x="35" y="291"/>
                  <a:pt x="35" y="292"/>
                  <a:pt x="37" y="292"/>
                </a:cubicBezTo>
                <a:cubicBezTo>
                  <a:pt x="38" y="290"/>
                  <a:pt x="37" y="289"/>
                  <a:pt x="38" y="288"/>
                </a:cubicBezTo>
                <a:cubicBezTo>
                  <a:pt x="36" y="286"/>
                  <a:pt x="37" y="291"/>
                  <a:pt x="36" y="290"/>
                </a:cubicBezTo>
                <a:cubicBezTo>
                  <a:pt x="35" y="290"/>
                  <a:pt x="34" y="291"/>
                  <a:pt x="34" y="290"/>
                </a:cubicBezTo>
                <a:cubicBezTo>
                  <a:pt x="34" y="288"/>
                  <a:pt x="36" y="289"/>
                  <a:pt x="36" y="287"/>
                </a:cubicBezTo>
                <a:cubicBezTo>
                  <a:pt x="33" y="287"/>
                  <a:pt x="33" y="286"/>
                  <a:pt x="34" y="283"/>
                </a:cubicBezTo>
                <a:cubicBezTo>
                  <a:pt x="33" y="282"/>
                  <a:pt x="33" y="282"/>
                  <a:pt x="32" y="280"/>
                </a:cubicBezTo>
                <a:cubicBezTo>
                  <a:pt x="32" y="282"/>
                  <a:pt x="32" y="282"/>
                  <a:pt x="32" y="283"/>
                </a:cubicBezTo>
                <a:cubicBezTo>
                  <a:pt x="31" y="284"/>
                  <a:pt x="30" y="284"/>
                  <a:pt x="29" y="285"/>
                </a:cubicBezTo>
                <a:cubicBezTo>
                  <a:pt x="31" y="284"/>
                  <a:pt x="28" y="280"/>
                  <a:pt x="27" y="282"/>
                </a:cubicBezTo>
                <a:cubicBezTo>
                  <a:pt x="28" y="285"/>
                  <a:pt x="28" y="285"/>
                  <a:pt x="28" y="285"/>
                </a:cubicBezTo>
                <a:cubicBezTo>
                  <a:pt x="25" y="285"/>
                  <a:pt x="25" y="281"/>
                  <a:pt x="23" y="283"/>
                </a:cubicBezTo>
                <a:cubicBezTo>
                  <a:pt x="24" y="283"/>
                  <a:pt x="24" y="285"/>
                  <a:pt x="24" y="285"/>
                </a:cubicBezTo>
                <a:cubicBezTo>
                  <a:pt x="23" y="284"/>
                  <a:pt x="21" y="285"/>
                  <a:pt x="20" y="286"/>
                </a:cubicBezTo>
                <a:cubicBezTo>
                  <a:pt x="22" y="286"/>
                  <a:pt x="23" y="285"/>
                  <a:pt x="23" y="287"/>
                </a:cubicBezTo>
                <a:cubicBezTo>
                  <a:pt x="20" y="289"/>
                  <a:pt x="23" y="297"/>
                  <a:pt x="24" y="293"/>
                </a:cubicBezTo>
                <a:cubicBezTo>
                  <a:pt x="20" y="293"/>
                  <a:pt x="25" y="286"/>
                  <a:pt x="23" y="291"/>
                </a:cubicBezTo>
                <a:cubicBezTo>
                  <a:pt x="25" y="292"/>
                  <a:pt x="24" y="289"/>
                  <a:pt x="26" y="289"/>
                </a:cubicBezTo>
                <a:cubicBezTo>
                  <a:pt x="26" y="297"/>
                  <a:pt x="22" y="293"/>
                  <a:pt x="20" y="298"/>
                </a:cubicBezTo>
                <a:cubicBezTo>
                  <a:pt x="21" y="296"/>
                  <a:pt x="23" y="296"/>
                  <a:pt x="24" y="298"/>
                </a:cubicBezTo>
                <a:cubicBezTo>
                  <a:pt x="24" y="305"/>
                  <a:pt x="27" y="310"/>
                  <a:pt x="31" y="310"/>
                </a:cubicBezTo>
                <a:cubicBezTo>
                  <a:pt x="29" y="310"/>
                  <a:pt x="29" y="313"/>
                  <a:pt x="28" y="315"/>
                </a:cubicBezTo>
                <a:cubicBezTo>
                  <a:pt x="30" y="315"/>
                  <a:pt x="30" y="317"/>
                  <a:pt x="30" y="320"/>
                </a:cubicBezTo>
                <a:cubicBezTo>
                  <a:pt x="32" y="319"/>
                  <a:pt x="32" y="319"/>
                  <a:pt x="33" y="320"/>
                </a:cubicBezTo>
                <a:cubicBezTo>
                  <a:pt x="34" y="320"/>
                  <a:pt x="34" y="317"/>
                  <a:pt x="35" y="317"/>
                </a:cubicBezTo>
                <a:cubicBezTo>
                  <a:pt x="37" y="317"/>
                  <a:pt x="39" y="318"/>
                  <a:pt x="38" y="321"/>
                </a:cubicBezTo>
                <a:cubicBezTo>
                  <a:pt x="40" y="320"/>
                  <a:pt x="42" y="322"/>
                  <a:pt x="43" y="318"/>
                </a:cubicBezTo>
                <a:cubicBezTo>
                  <a:pt x="43" y="318"/>
                  <a:pt x="42" y="317"/>
                  <a:pt x="42" y="316"/>
                </a:cubicBezTo>
                <a:cubicBezTo>
                  <a:pt x="44" y="317"/>
                  <a:pt x="44" y="317"/>
                  <a:pt x="44" y="317"/>
                </a:cubicBezTo>
                <a:cubicBezTo>
                  <a:pt x="41" y="311"/>
                  <a:pt x="49" y="306"/>
                  <a:pt x="50" y="312"/>
                </a:cubicBezTo>
                <a:cubicBezTo>
                  <a:pt x="50" y="312"/>
                  <a:pt x="47" y="311"/>
                  <a:pt x="48" y="312"/>
                </a:cubicBezTo>
                <a:cubicBezTo>
                  <a:pt x="50" y="312"/>
                  <a:pt x="50" y="313"/>
                  <a:pt x="50" y="315"/>
                </a:cubicBezTo>
                <a:cubicBezTo>
                  <a:pt x="49" y="313"/>
                  <a:pt x="47" y="315"/>
                  <a:pt x="47" y="317"/>
                </a:cubicBezTo>
                <a:cubicBezTo>
                  <a:pt x="49" y="316"/>
                  <a:pt x="49" y="318"/>
                  <a:pt x="49" y="319"/>
                </a:cubicBezTo>
                <a:cubicBezTo>
                  <a:pt x="52" y="316"/>
                  <a:pt x="57" y="318"/>
                  <a:pt x="61" y="315"/>
                </a:cubicBezTo>
                <a:cubicBezTo>
                  <a:pt x="61" y="317"/>
                  <a:pt x="61" y="317"/>
                  <a:pt x="61" y="318"/>
                </a:cubicBezTo>
                <a:cubicBezTo>
                  <a:pt x="61" y="318"/>
                  <a:pt x="60" y="318"/>
                  <a:pt x="60" y="319"/>
                </a:cubicBezTo>
                <a:cubicBezTo>
                  <a:pt x="62" y="320"/>
                  <a:pt x="63" y="317"/>
                  <a:pt x="66" y="317"/>
                </a:cubicBezTo>
                <a:cubicBezTo>
                  <a:pt x="66" y="320"/>
                  <a:pt x="67" y="321"/>
                  <a:pt x="67" y="317"/>
                </a:cubicBezTo>
                <a:cubicBezTo>
                  <a:pt x="69" y="317"/>
                  <a:pt x="70" y="318"/>
                  <a:pt x="69" y="321"/>
                </a:cubicBezTo>
                <a:cubicBezTo>
                  <a:pt x="70" y="320"/>
                  <a:pt x="70" y="321"/>
                  <a:pt x="72" y="321"/>
                </a:cubicBezTo>
                <a:cubicBezTo>
                  <a:pt x="71" y="322"/>
                  <a:pt x="71" y="323"/>
                  <a:pt x="70" y="323"/>
                </a:cubicBezTo>
                <a:cubicBezTo>
                  <a:pt x="70" y="323"/>
                  <a:pt x="70" y="324"/>
                  <a:pt x="70" y="324"/>
                </a:cubicBezTo>
                <a:cubicBezTo>
                  <a:pt x="70" y="324"/>
                  <a:pt x="70" y="324"/>
                  <a:pt x="70" y="324"/>
                </a:cubicBezTo>
                <a:cubicBezTo>
                  <a:pt x="69" y="324"/>
                  <a:pt x="69" y="324"/>
                  <a:pt x="69" y="324"/>
                </a:cubicBezTo>
                <a:cubicBezTo>
                  <a:pt x="70" y="323"/>
                  <a:pt x="69" y="323"/>
                  <a:pt x="69" y="321"/>
                </a:cubicBezTo>
                <a:cubicBezTo>
                  <a:pt x="66" y="322"/>
                  <a:pt x="68" y="322"/>
                  <a:pt x="65" y="323"/>
                </a:cubicBezTo>
                <a:cubicBezTo>
                  <a:pt x="67" y="324"/>
                  <a:pt x="67" y="326"/>
                  <a:pt x="68" y="326"/>
                </a:cubicBezTo>
                <a:cubicBezTo>
                  <a:pt x="68" y="328"/>
                  <a:pt x="67" y="327"/>
                  <a:pt x="66" y="328"/>
                </a:cubicBezTo>
                <a:cubicBezTo>
                  <a:pt x="68" y="331"/>
                  <a:pt x="69" y="326"/>
                  <a:pt x="70" y="325"/>
                </a:cubicBezTo>
                <a:cubicBezTo>
                  <a:pt x="73" y="325"/>
                  <a:pt x="73" y="325"/>
                  <a:pt x="73" y="325"/>
                </a:cubicBezTo>
                <a:cubicBezTo>
                  <a:pt x="73" y="326"/>
                  <a:pt x="72" y="328"/>
                  <a:pt x="73" y="328"/>
                </a:cubicBezTo>
                <a:cubicBezTo>
                  <a:pt x="73" y="325"/>
                  <a:pt x="74" y="324"/>
                  <a:pt x="75" y="323"/>
                </a:cubicBezTo>
                <a:cubicBezTo>
                  <a:pt x="76" y="323"/>
                  <a:pt x="75" y="325"/>
                  <a:pt x="76" y="325"/>
                </a:cubicBezTo>
                <a:cubicBezTo>
                  <a:pt x="76" y="325"/>
                  <a:pt x="77" y="325"/>
                  <a:pt x="77" y="325"/>
                </a:cubicBezTo>
                <a:cubicBezTo>
                  <a:pt x="78" y="323"/>
                  <a:pt x="80" y="320"/>
                  <a:pt x="77" y="320"/>
                </a:cubicBezTo>
                <a:cubicBezTo>
                  <a:pt x="77" y="322"/>
                  <a:pt x="78" y="323"/>
                  <a:pt x="77" y="323"/>
                </a:cubicBezTo>
                <a:cubicBezTo>
                  <a:pt x="75" y="324"/>
                  <a:pt x="76" y="321"/>
                  <a:pt x="75" y="320"/>
                </a:cubicBezTo>
                <a:cubicBezTo>
                  <a:pt x="77" y="318"/>
                  <a:pt x="80" y="321"/>
                  <a:pt x="82" y="321"/>
                </a:cubicBezTo>
                <a:cubicBezTo>
                  <a:pt x="81" y="320"/>
                  <a:pt x="81" y="319"/>
                  <a:pt x="82" y="319"/>
                </a:cubicBezTo>
                <a:cubicBezTo>
                  <a:pt x="82" y="321"/>
                  <a:pt x="81" y="321"/>
                  <a:pt x="81" y="324"/>
                </a:cubicBezTo>
                <a:cubicBezTo>
                  <a:pt x="83" y="324"/>
                  <a:pt x="84" y="323"/>
                  <a:pt x="86" y="322"/>
                </a:cubicBezTo>
                <a:cubicBezTo>
                  <a:pt x="86" y="323"/>
                  <a:pt x="86" y="323"/>
                  <a:pt x="86" y="325"/>
                </a:cubicBezTo>
                <a:cubicBezTo>
                  <a:pt x="84" y="326"/>
                  <a:pt x="92" y="323"/>
                  <a:pt x="94" y="321"/>
                </a:cubicBezTo>
                <a:cubicBezTo>
                  <a:pt x="94" y="322"/>
                  <a:pt x="94" y="322"/>
                  <a:pt x="94" y="323"/>
                </a:cubicBezTo>
                <a:cubicBezTo>
                  <a:pt x="93" y="324"/>
                  <a:pt x="92" y="326"/>
                  <a:pt x="91" y="327"/>
                </a:cubicBezTo>
                <a:cubicBezTo>
                  <a:pt x="90" y="328"/>
                  <a:pt x="89" y="325"/>
                  <a:pt x="88" y="327"/>
                </a:cubicBezTo>
                <a:cubicBezTo>
                  <a:pt x="90" y="327"/>
                  <a:pt x="91" y="329"/>
                  <a:pt x="92" y="330"/>
                </a:cubicBezTo>
                <a:cubicBezTo>
                  <a:pt x="89" y="330"/>
                  <a:pt x="90" y="334"/>
                  <a:pt x="88" y="335"/>
                </a:cubicBezTo>
                <a:cubicBezTo>
                  <a:pt x="87" y="335"/>
                  <a:pt x="85" y="329"/>
                  <a:pt x="85" y="331"/>
                </a:cubicBezTo>
                <a:cubicBezTo>
                  <a:pt x="85" y="332"/>
                  <a:pt x="85" y="332"/>
                  <a:pt x="85" y="333"/>
                </a:cubicBezTo>
                <a:cubicBezTo>
                  <a:pt x="82" y="333"/>
                  <a:pt x="81" y="329"/>
                  <a:pt x="78" y="333"/>
                </a:cubicBezTo>
                <a:cubicBezTo>
                  <a:pt x="80" y="333"/>
                  <a:pt x="82" y="333"/>
                  <a:pt x="84" y="334"/>
                </a:cubicBezTo>
                <a:cubicBezTo>
                  <a:pt x="83" y="336"/>
                  <a:pt x="82" y="336"/>
                  <a:pt x="81" y="336"/>
                </a:cubicBezTo>
                <a:cubicBezTo>
                  <a:pt x="78" y="334"/>
                  <a:pt x="78" y="334"/>
                  <a:pt x="78" y="334"/>
                </a:cubicBezTo>
                <a:cubicBezTo>
                  <a:pt x="76" y="336"/>
                  <a:pt x="78" y="340"/>
                  <a:pt x="76" y="342"/>
                </a:cubicBezTo>
                <a:cubicBezTo>
                  <a:pt x="77" y="342"/>
                  <a:pt x="79" y="345"/>
                  <a:pt x="81" y="343"/>
                </a:cubicBezTo>
                <a:cubicBezTo>
                  <a:pt x="79" y="343"/>
                  <a:pt x="79" y="342"/>
                  <a:pt x="79" y="341"/>
                </a:cubicBezTo>
                <a:cubicBezTo>
                  <a:pt x="84" y="337"/>
                  <a:pt x="84" y="347"/>
                  <a:pt x="83" y="350"/>
                </a:cubicBezTo>
                <a:cubicBezTo>
                  <a:pt x="84" y="351"/>
                  <a:pt x="85" y="352"/>
                  <a:pt x="86" y="353"/>
                </a:cubicBezTo>
                <a:cubicBezTo>
                  <a:pt x="85" y="356"/>
                  <a:pt x="82" y="354"/>
                  <a:pt x="82" y="357"/>
                </a:cubicBezTo>
                <a:cubicBezTo>
                  <a:pt x="83" y="359"/>
                  <a:pt x="83" y="355"/>
                  <a:pt x="84" y="357"/>
                </a:cubicBezTo>
                <a:cubicBezTo>
                  <a:pt x="81" y="358"/>
                  <a:pt x="84" y="362"/>
                  <a:pt x="81" y="362"/>
                </a:cubicBezTo>
                <a:cubicBezTo>
                  <a:pt x="81" y="359"/>
                  <a:pt x="81" y="359"/>
                  <a:pt x="81" y="359"/>
                </a:cubicBezTo>
                <a:cubicBezTo>
                  <a:pt x="79" y="358"/>
                  <a:pt x="80" y="365"/>
                  <a:pt x="78" y="366"/>
                </a:cubicBezTo>
                <a:cubicBezTo>
                  <a:pt x="78" y="365"/>
                  <a:pt x="76" y="364"/>
                  <a:pt x="75" y="366"/>
                </a:cubicBezTo>
                <a:cubicBezTo>
                  <a:pt x="75" y="368"/>
                  <a:pt x="78" y="366"/>
                  <a:pt x="77" y="368"/>
                </a:cubicBezTo>
                <a:cubicBezTo>
                  <a:pt x="77" y="370"/>
                  <a:pt x="76" y="369"/>
                  <a:pt x="75" y="370"/>
                </a:cubicBezTo>
                <a:cubicBezTo>
                  <a:pt x="77" y="371"/>
                  <a:pt x="74" y="372"/>
                  <a:pt x="75" y="374"/>
                </a:cubicBezTo>
                <a:cubicBezTo>
                  <a:pt x="76" y="374"/>
                  <a:pt x="78" y="374"/>
                  <a:pt x="78" y="377"/>
                </a:cubicBezTo>
                <a:cubicBezTo>
                  <a:pt x="78" y="373"/>
                  <a:pt x="80" y="375"/>
                  <a:pt x="79" y="372"/>
                </a:cubicBezTo>
                <a:cubicBezTo>
                  <a:pt x="79" y="373"/>
                  <a:pt x="81" y="374"/>
                  <a:pt x="80" y="375"/>
                </a:cubicBezTo>
                <a:cubicBezTo>
                  <a:pt x="85" y="375"/>
                  <a:pt x="88" y="378"/>
                  <a:pt x="92" y="377"/>
                </a:cubicBezTo>
                <a:cubicBezTo>
                  <a:pt x="93" y="379"/>
                  <a:pt x="94" y="380"/>
                  <a:pt x="94" y="383"/>
                </a:cubicBezTo>
                <a:cubicBezTo>
                  <a:pt x="94" y="385"/>
                  <a:pt x="92" y="384"/>
                  <a:pt x="92" y="385"/>
                </a:cubicBezTo>
                <a:cubicBezTo>
                  <a:pt x="92" y="385"/>
                  <a:pt x="92" y="386"/>
                  <a:pt x="92" y="387"/>
                </a:cubicBezTo>
                <a:cubicBezTo>
                  <a:pt x="93" y="388"/>
                  <a:pt x="94" y="390"/>
                  <a:pt x="95" y="392"/>
                </a:cubicBezTo>
                <a:cubicBezTo>
                  <a:pt x="92" y="389"/>
                  <a:pt x="93" y="394"/>
                  <a:pt x="90" y="394"/>
                </a:cubicBezTo>
                <a:cubicBezTo>
                  <a:pt x="91" y="391"/>
                  <a:pt x="87" y="391"/>
                  <a:pt x="86" y="392"/>
                </a:cubicBezTo>
                <a:cubicBezTo>
                  <a:pt x="87" y="395"/>
                  <a:pt x="90" y="393"/>
                  <a:pt x="90" y="396"/>
                </a:cubicBezTo>
                <a:cubicBezTo>
                  <a:pt x="89" y="396"/>
                  <a:pt x="86" y="396"/>
                  <a:pt x="86" y="398"/>
                </a:cubicBezTo>
                <a:cubicBezTo>
                  <a:pt x="88" y="399"/>
                  <a:pt x="89" y="401"/>
                  <a:pt x="90" y="403"/>
                </a:cubicBezTo>
                <a:cubicBezTo>
                  <a:pt x="89" y="404"/>
                  <a:pt x="83" y="398"/>
                  <a:pt x="82" y="401"/>
                </a:cubicBezTo>
                <a:cubicBezTo>
                  <a:pt x="85" y="403"/>
                  <a:pt x="86" y="406"/>
                  <a:pt x="86" y="410"/>
                </a:cubicBezTo>
                <a:cubicBezTo>
                  <a:pt x="87" y="412"/>
                  <a:pt x="89" y="409"/>
                  <a:pt x="89" y="411"/>
                </a:cubicBezTo>
                <a:cubicBezTo>
                  <a:pt x="87" y="410"/>
                  <a:pt x="90" y="415"/>
                  <a:pt x="91" y="412"/>
                </a:cubicBezTo>
                <a:cubicBezTo>
                  <a:pt x="90" y="412"/>
                  <a:pt x="91" y="408"/>
                  <a:pt x="92" y="409"/>
                </a:cubicBezTo>
                <a:cubicBezTo>
                  <a:pt x="91" y="410"/>
                  <a:pt x="92" y="412"/>
                  <a:pt x="92" y="414"/>
                </a:cubicBezTo>
                <a:cubicBezTo>
                  <a:pt x="95" y="414"/>
                  <a:pt x="98" y="414"/>
                  <a:pt x="101" y="412"/>
                </a:cubicBezTo>
                <a:cubicBezTo>
                  <a:pt x="99" y="412"/>
                  <a:pt x="99" y="410"/>
                  <a:pt x="98" y="412"/>
                </a:cubicBezTo>
                <a:cubicBezTo>
                  <a:pt x="97" y="409"/>
                  <a:pt x="98" y="407"/>
                  <a:pt x="96" y="404"/>
                </a:cubicBezTo>
                <a:cubicBezTo>
                  <a:pt x="98" y="404"/>
                  <a:pt x="98" y="405"/>
                  <a:pt x="99" y="403"/>
                </a:cubicBezTo>
                <a:cubicBezTo>
                  <a:pt x="99" y="405"/>
                  <a:pt x="98" y="405"/>
                  <a:pt x="100" y="405"/>
                </a:cubicBezTo>
                <a:cubicBezTo>
                  <a:pt x="101" y="402"/>
                  <a:pt x="104" y="404"/>
                  <a:pt x="106" y="407"/>
                </a:cubicBezTo>
                <a:cubicBezTo>
                  <a:pt x="108" y="405"/>
                  <a:pt x="118" y="401"/>
                  <a:pt x="117" y="407"/>
                </a:cubicBezTo>
                <a:cubicBezTo>
                  <a:pt x="118" y="407"/>
                  <a:pt x="118" y="407"/>
                  <a:pt x="119" y="407"/>
                </a:cubicBezTo>
                <a:cubicBezTo>
                  <a:pt x="121" y="406"/>
                  <a:pt x="117" y="406"/>
                  <a:pt x="119" y="404"/>
                </a:cubicBezTo>
                <a:cubicBezTo>
                  <a:pt x="119" y="404"/>
                  <a:pt x="119" y="404"/>
                  <a:pt x="120" y="404"/>
                </a:cubicBezTo>
                <a:cubicBezTo>
                  <a:pt x="120" y="405"/>
                  <a:pt x="121" y="408"/>
                  <a:pt x="122" y="407"/>
                </a:cubicBezTo>
                <a:cubicBezTo>
                  <a:pt x="123" y="404"/>
                  <a:pt x="131" y="405"/>
                  <a:pt x="135" y="402"/>
                </a:cubicBezTo>
                <a:cubicBezTo>
                  <a:pt x="135" y="404"/>
                  <a:pt x="138" y="405"/>
                  <a:pt x="139" y="404"/>
                </a:cubicBezTo>
                <a:cubicBezTo>
                  <a:pt x="138" y="404"/>
                  <a:pt x="137" y="402"/>
                  <a:pt x="138" y="402"/>
                </a:cubicBezTo>
                <a:cubicBezTo>
                  <a:pt x="140" y="401"/>
                  <a:pt x="140" y="404"/>
                  <a:pt x="141" y="402"/>
                </a:cubicBezTo>
                <a:cubicBezTo>
                  <a:pt x="141" y="402"/>
                  <a:pt x="140" y="401"/>
                  <a:pt x="141" y="401"/>
                </a:cubicBezTo>
                <a:cubicBezTo>
                  <a:pt x="143" y="402"/>
                  <a:pt x="143" y="405"/>
                  <a:pt x="143" y="408"/>
                </a:cubicBezTo>
                <a:cubicBezTo>
                  <a:pt x="143" y="410"/>
                  <a:pt x="140" y="411"/>
                  <a:pt x="142" y="413"/>
                </a:cubicBezTo>
                <a:cubicBezTo>
                  <a:pt x="143" y="410"/>
                  <a:pt x="147" y="416"/>
                  <a:pt x="148" y="418"/>
                </a:cubicBezTo>
                <a:cubicBezTo>
                  <a:pt x="146" y="419"/>
                  <a:pt x="144" y="423"/>
                  <a:pt x="142" y="420"/>
                </a:cubicBezTo>
                <a:cubicBezTo>
                  <a:pt x="140" y="423"/>
                  <a:pt x="140" y="424"/>
                  <a:pt x="138" y="424"/>
                </a:cubicBezTo>
                <a:cubicBezTo>
                  <a:pt x="139" y="422"/>
                  <a:pt x="138" y="421"/>
                  <a:pt x="137" y="421"/>
                </a:cubicBezTo>
                <a:cubicBezTo>
                  <a:pt x="137" y="424"/>
                  <a:pt x="136" y="425"/>
                  <a:pt x="136" y="423"/>
                </a:cubicBezTo>
                <a:cubicBezTo>
                  <a:pt x="136" y="426"/>
                  <a:pt x="134" y="423"/>
                  <a:pt x="134" y="426"/>
                </a:cubicBezTo>
                <a:cubicBezTo>
                  <a:pt x="136" y="428"/>
                  <a:pt x="137" y="424"/>
                  <a:pt x="139" y="426"/>
                </a:cubicBezTo>
                <a:cubicBezTo>
                  <a:pt x="136" y="429"/>
                  <a:pt x="132" y="426"/>
                  <a:pt x="130" y="432"/>
                </a:cubicBezTo>
                <a:cubicBezTo>
                  <a:pt x="127" y="432"/>
                  <a:pt x="127" y="432"/>
                  <a:pt x="125" y="430"/>
                </a:cubicBezTo>
                <a:cubicBezTo>
                  <a:pt x="126" y="433"/>
                  <a:pt x="122" y="432"/>
                  <a:pt x="122" y="432"/>
                </a:cubicBezTo>
                <a:cubicBezTo>
                  <a:pt x="121" y="435"/>
                  <a:pt x="123" y="435"/>
                  <a:pt x="122" y="438"/>
                </a:cubicBezTo>
                <a:cubicBezTo>
                  <a:pt x="123" y="438"/>
                  <a:pt x="125" y="436"/>
                  <a:pt x="125" y="439"/>
                </a:cubicBezTo>
                <a:cubicBezTo>
                  <a:pt x="122" y="440"/>
                  <a:pt x="120" y="437"/>
                  <a:pt x="118" y="439"/>
                </a:cubicBezTo>
                <a:cubicBezTo>
                  <a:pt x="119" y="440"/>
                  <a:pt x="116" y="442"/>
                  <a:pt x="115" y="443"/>
                </a:cubicBezTo>
                <a:cubicBezTo>
                  <a:pt x="115" y="443"/>
                  <a:pt x="115" y="443"/>
                  <a:pt x="115" y="444"/>
                </a:cubicBezTo>
                <a:cubicBezTo>
                  <a:pt x="116" y="444"/>
                  <a:pt x="116" y="446"/>
                  <a:pt x="117" y="446"/>
                </a:cubicBezTo>
                <a:cubicBezTo>
                  <a:pt x="115" y="447"/>
                  <a:pt x="117" y="448"/>
                  <a:pt x="117" y="450"/>
                </a:cubicBezTo>
                <a:cubicBezTo>
                  <a:pt x="116" y="451"/>
                  <a:pt x="114" y="450"/>
                  <a:pt x="115" y="452"/>
                </a:cubicBezTo>
                <a:cubicBezTo>
                  <a:pt x="116" y="453"/>
                  <a:pt x="118" y="455"/>
                  <a:pt x="119" y="453"/>
                </a:cubicBezTo>
                <a:cubicBezTo>
                  <a:pt x="116" y="452"/>
                  <a:pt x="119" y="447"/>
                  <a:pt x="121" y="446"/>
                </a:cubicBezTo>
                <a:cubicBezTo>
                  <a:pt x="121" y="450"/>
                  <a:pt x="126" y="447"/>
                  <a:pt x="126" y="452"/>
                </a:cubicBezTo>
                <a:cubicBezTo>
                  <a:pt x="127" y="451"/>
                  <a:pt x="127" y="450"/>
                  <a:pt x="128" y="449"/>
                </a:cubicBezTo>
                <a:cubicBezTo>
                  <a:pt x="131" y="451"/>
                  <a:pt x="132" y="452"/>
                  <a:pt x="130" y="456"/>
                </a:cubicBezTo>
                <a:cubicBezTo>
                  <a:pt x="131" y="456"/>
                  <a:pt x="131" y="457"/>
                  <a:pt x="132" y="458"/>
                </a:cubicBezTo>
                <a:cubicBezTo>
                  <a:pt x="131" y="459"/>
                  <a:pt x="128" y="459"/>
                  <a:pt x="128" y="456"/>
                </a:cubicBezTo>
                <a:cubicBezTo>
                  <a:pt x="127" y="456"/>
                  <a:pt x="126" y="458"/>
                  <a:pt x="125" y="456"/>
                </a:cubicBezTo>
                <a:cubicBezTo>
                  <a:pt x="124" y="457"/>
                  <a:pt x="124" y="459"/>
                  <a:pt x="123" y="460"/>
                </a:cubicBezTo>
                <a:cubicBezTo>
                  <a:pt x="120" y="459"/>
                  <a:pt x="120" y="461"/>
                  <a:pt x="118" y="460"/>
                </a:cubicBezTo>
                <a:cubicBezTo>
                  <a:pt x="118" y="465"/>
                  <a:pt x="118" y="465"/>
                  <a:pt x="118" y="465"/>
                </a:cubicBezTo>
                <a:cubicBezTo>
                  <a:pt x="119" y="466"/>
                  <a:pt x="120" y="463"/>
                  <a:pt x="120" y="465"/>
                </a:cubicBezTo>
                <a:cubicBezTo>
                  <a:pt x="118" y="466"/>
                  <a:pt x="117" y="469"/>
                  <a:pt x="118" y="471"/>
                </a:cubicBezTo>
                <a:cubicBezTo>
                  <a:pt x="117" y="472"/>
                  <a:pt x="116" y="472"/>
                  <a:pt x="116" y="471"/>
                </a:cubicBezTo>
                <a:cubicBezTo>
                  <a:pt x="117" y="473"/>
                  <a:pt x="117" y="476"/>
                  <a:pt x="115" y="477"/>
                </a:cubicBezTo>
                <a:cubicBezTo>
                  <a:pt x="116" y="477"/>
                  <a:pt x="117" y="478"/>
                  <a:pt x="117" y="480"/>
                </a:cubicBezTo>
                <a:cubicBezTo>
                  <a:pt x="118" y="480"/>
                  <a:pt x="118" y="479"/>
                  <a:pt x="119" y="479"/>
                </a:cubicBezTo>
                <a:cubicBezTo>
                  <a:pt x="119" y="480"/>
                  <a:pt x="119" y="481"/>
                  <a:pt x="119" y="482"/>
                </a:cubicBezTo>
                <a:cubicBezTo>
                  <a:pt x="117" y="482"/>
                  <a:pt x="117" y="485"/>
                  <a:pt x="115" y="488"/>
                </a:cubicBezTo>
                <a:cubicBezTo>
                  <a:pt x="116" y="489"/>
                  <a:pt x="116" y="489"/>
                  <a:pt x="115" y="490"/>
                </a:cubicBezTo>
                <a:cubicBezTo>
                  <a:pt x="118" y="488"/>
                  <a:pt x="118" y="493"/>
                  <a:pt x="119" y="490"/>
                </a:cubicBezTo>
                <a:cubicBezTo>
                  <a:pt x="120" y="493"/>
                  <a:pt x="119" y="493"/>
                  <a:pt x="118" y="495"/>
                </a:cubicBezTo>
                <a:cubicBezTo>
                  <a:pt x="118" y="494"/>
                  <a:pt x="117" y="494"/>
                  <a:pt x="116" y="496"/>
                </a:cubicBezTo>
                <a:cubicBezTo>
                  <a:pt x="118" y="496"/>
                  <a:pt x="120" y="496"/>
                  <a:pt x="122" y="493"/>
                </a:cubicBezTo>
                <a:cubicBezTo>
                  <a:pt x="122" y="494"/>
                  <a:pt x="125" y="496"/>
                  <a:pt x="123" y="497"/>
                </a:cubicBezTo>
                <a:cubicBezTo>
                  <a:pt x="123" y="499"/>
                  <a:pt x="125" y="500"/>
                  <a:pt x="126" y="498"/>
                </a:cubicBezTo>
                <a:cubicBezTo>
                  <a:pt x="125" y="501"/>
                  <a:pt x="129" y="500"/>
                  <a:pt x="127" y="503"/>
                </a:cubicBezTo>
                <a:cubicBezTo>
                  <a:pt x="129" y="504"/>
                  <a:pt x="128" y="500"/>
                  <a:pt x="130" y="500"/>
                </a:cubicBezTo>
                <a:cubicBezTo>
                  <a:pt x="132" y="504"/>
                  <a:pt x="139" y="503"/>
                  <a:pt x="145" y="500"/>
                </a:cubicBezTo>
                <a:cubicBezTo>
                  <a:pt x="145" y="500"/>
                  <a:pt x="144" y="500"/>
                  <a:pt x="144" y="499"/>
                </a:cubicBezTo>
                <a:cubicBezTo>
                  <a:pt x="148" y="500"/>
                  <a:pt x="153" y="507"/>
                  <a:pt x="157" y="500"/>
                </a:cubicBezTo>
                <a:cubicBezTo>
                  <a:pt x="158" y="501"/>
                  <a:pt x="156" y="503"/>
                  <a:pt x="157" y="503"/>
                </a:cubicBezTo>
                <a:cubicBezTo>
                  <a:pt x="157" y="503"/>
                  <a:pt x="158" y="502"/>
                  <a:pt x="158" y="503"/>
                </a:cubicBezTo>
                <a:cubicBezTo>
                  <a:pt x="158" y="504"/>
                  <a:pt x="158" y="504"/>
                  <a:pt x="158" y="505"/>
                </a:cubicBezTo>
                <a:cubicBezTo>
                  <a:pt x="156" y="504"/>
                  <a:pt x="156" y="504"/>
                  <a:pt x="155" y="506"/>
                </a:cubicBezTo>
                <a:cubicBezTo>
                  <a:pt x="162" y="508"/>
                  <a:pt x="170" y="509"/>
                  <a:pt x="176" y="510"/>
                </a:cubicBezTo>
                <a:cubicBezTo>
                  <a:pt x="178" y="510"/>
                  <a:pt x="179" y="508"/>
                  <a:pt x="180" y="511"/>
                </a:cubicBezTo>
                <a:cubicBezTo>
                  <a:pt x="180" y="509"/>
                  <a:pt x="179" y="509"/>
                  <a:pt x="179" y="509"/>
                </a:cubicBezTo>
                <a:cubicBezTo>
                  <a:pt x="180" y="508"/>
                  <a:pt x="181" y="507"/>
                  <a:pt x="182" y="507"/>
                </a:cubicBezTo>
                <a:cubicBezTo>
                  <a:pt x="182" y="510"/>
                  <a:pt x="186" y="509"/>
                  <a:pt x="189" y="507"/>
                </a:cubicBezTo>
                <a:cubicBezTo>
                  <a:pt x="195" y="510"/>
                  <a:pt x="200" y="505"/>
                  <a:pt x="203" y="510"/>
                </a:cubicBezTo>
                <a:cubicBezTo>
                  <a:pt x="208" y="507"/>
                  <a:pt x="216" y="514"/>
                  <a:pt x="221" y="509"/>
                </a:cubicBezTo>
                <a:cubicBezTo>
                  <a:pt x="221" y="509"/>
                  <a:pt x="222" y="510"/>
                  <a:pt x="222" y="511"/>
                </a:cubicBezTo>
                <a:cubicBezTo>
                  <a:pt x="224" y="512"/>
                  <a:pt x="223" y="507"/>
                  <a:pt x="225" y="508"/>
                </a:cubicBezTo>
                <a:cubicBezTo>
                  <a:pt x="226" y="508"/>
                  <a:pt x="225" y="510"/>
                  <a:pt x="226" y="510"/>
                </a:cubicBezTo>
                <a:cubicBezTo>
                  <a:pt x="228" y="509"/>
                  <a:pt x="229" y="509"/>
                  <a:pt x="229" y="507"/>
                </a:cubicBezTo>
                <a:cubicBezTo>
                  <a:pt x="230" y="508"/>
                  <a:pt x="230" y="511"/>
                  <a:pt x="231" y="511"/>
                </a:cubicBezTo>
                <a:cubicBezTo>
                  <a:pt x="233" y="508"/>
                  <a:pt x="234" y="512"/>
                  <a:pt x="235" y="512"/>
                </a:cubicBezTo>
                <a:cubicBezTo>
                  <a:pt x="242" y="510"/>
                  <a:pt x="251" y="513"/>
                  <a:pt x="260" y="509"/>
                </a:cubicBezTo>
                <a:cubicBezTo>
                  <a:pt x="258" y="508"/>
                  <a:pt x="255" y="508"/>
                  <a:pt x="258" y="506"/>
                </a:cubicBezTo>
                <a:cubicBezTo>
                  <a:pt x="255" y="509"/>
                  <a:pt x="252" y="507"/>
                  <a:pt x="250" y="510"/>
                </a:cubicBezTo>
                <a:cubicBezTo>
                  <a:pt x="249" y="508"/>
                  <a:pt x="246" y="509"/>
                  <a:pt x="244" y="511"/>
                </a:cubicBezTo>
                <a:cubicBezTo>
                  <a:pt x="242" y="509"/>
                  <a:pt x="242" y="509"/>
                  <a:pt x="240" y="510"/>
                </a:cubicBezTo>
                <a:cubicBezTo>
                  <a:pt x="241" y="508"/>
                  <a:pt x="240" y="508"/>
                  <a:pt x="239" y="507"/>
                </a:cubicBezTo>
                <a:cubicBezTo>
                  <a:pt x="243" y="503"/>
                  <a:pt x="246" y="507"/>
                  <a:pt x="251" y="505"/>
                </a:cubicBezTo>
                <a:cubicBezTo>
                  <a:pt x="246" y="502"/>
                  <a:pt x="243" y="503"/>
                  <a:pt x="237" y="503"/>
                </a:cubicBezTo>
                <a:cubicBezTo>
                  <a:pt x="238" y="501"/>
                  <a:pt x="238" y="500"/>
                  <a:pt x="237" y="500"/>
                </a:cubicBezTo>
                <a:cubicBezTo>
                  <a:pt x="234" y="504"/>
                  <a:pt x="225" y="501"/>
                  <a:pt x="223" y="498"/>
                </a:cubicBezTo>
                <a:cubicBezTo>
                  <a:pt x="219" y="499"/>
                  <a:pt x="215" y="502"/>
                  <a:pt x="214" y="498"/>
                </a:cubicBezTo>
                <a:cubicBezTo>
                  <a:pt x="214" y="500"/>
                  <a:pt x="207" y="503"/>
                  <a:pt x="207" y="498"/>
                </a:cubicBezTo>
                <a:cubicBezTo>
                  <a:pt x="207" y="497"/>
                  <a:pt x="208" y="498"/>
                  <a:pt x="209" y="497"/>
                </a:cubicBezTo>
                <a:cubicBezTo>
                  <a:pt x="207" y="496"/>
                  <a:pt x="204" y="499"/>
                  <a:pt x="204" y="495"/>
                </a:cubicBezTo>
                <a:cubicBezTo>
                  <a:pt x="201" y="501"/>
                  <a:pt x="195" y="493"/>
                  <a:pt x="191" y="499"/>
                </a:cubicBezTo>
                <a:cubicBezTo>
                  <a:pt x="190" y="498"/>
                  <a:pt x="190" y="496"/>
                  <a:pt x="191" y="494"/>
                </a:cubicBezTo>
                <a:cubicBezTo>
                  <a:pt x="189" y="496"/>
                  <a:pt x="188" y="495"/>
                  <a:pt x="185" y="497"/>
                </a:cubicBezTo>
                <a:cubicBezTo>
                  <a:pt x="183" y="489"/>
                  <a:pt x="172" y="497"/>
                  <a:pt x="171" y="490"/>
                </a:cubicBezTo>
                <a:cubicBezTo>
                  <a:pt x="177" y="489"/>
                  <a:pt x="188" y="490"/>
                  <a:pt x="197" y="486"/>
                </a:cubicBezTo>
                <a:cubicBezTo>
                  <a:pt x="194" y="488"/>
                  <a:pt x="191" y="483"/>
                  <a:pt x="188" y="487"/>
                </a:cubicBezTo>
                <a:cubicBezTo>
                  <a:pt x="189" y="483"/>
                  <a:pt x="185" y="485"/>
                  <a:pt x="185" y="482"/>
                </a:cubicBezTo>
                <a:cubicBezTo>
                  <a:pt x="189" y="484"/>
                  <a:pt x="197" y="480"/>
                  <a:pt x="198" y="486"/>
                </a:cubicBezTo>
                <a:cubicBezTo>
                  <a:pt x="198" y="483"/>
                  <a:pt x="196" y="483"/>
                  <a:pt x="196" y="481"/>
                </a:cubicBezTo>
                <a:cubicBezTo>
                  <a:pt x="200" y="481"/>
                  <a:pt x="202" y="487"/>
                  <a:pt x="206" y="482"/>
                </a:cubicBezTo>
                <a:cubicBezTo>
                  <a:pt x="206" y="484"/>
                  <a:pt x="206" y="484"/>
                  <a:pt x="206" y="486"/>
                </a:cubicBezTo>
                <a:cubicBezTo>
                  <a:pt x="211" y="485"/>
                  <a:pt x="216" y="486"/>
                  <a:pt x="218" y="487"/>
                </a:cubicBezTo>
                <a:cubicBezTo>
                  <a:pt x="220" y="488"/>
                  <a:pt x="221" y="490"/>
                  <a:pt x="223" y="491"/>
                </a:cubicBezTo>
                <a:cubicBezTo>
                  <a:pt x="224" y="491"/>
                  <a:pt x="225" y="489"/>
                  <a:pt x="227" y="489"/>
                </a:cubicBezTo>
                <a:cubicBezTo>
                  <a:pt x="228" y="489"/>
                  <a:pt x="232" y="492"/>
                  <a:pt x="230" y="492"/>
                </a:cubicBezTo>
                <a:cubicBezTo>
                  <a:pt x="232" y="493"/>
                  <a:pt x="235" y="494"/>
                  <a:pt x="237" y="492"/>
                </a:cubicBezTo>
                <a:cubicBezTo>
                  <a:pt x="237" y="495"/>
                  <a:pt x="242" y="491"/>
                  <a:pt x="241" y="495"/>
                </a:cubicBezTo>
                <a:cubicBezTo>
                  <a:pt x="243" y="495"/>
                  <a:pt x="243" y="492"/>
                  <a:pt x="246" y="493"/>
                </a:cubicBezTo>
                <a:cubicBezTo>
                  <a:pt x="246" y="495"/>
                  <a:pt x="247" y="497"/>
                  <a:pt x="248" y="497"/>
                </a:cubicBezTo>
                <a:cubicBezTo>
                  <a:pt x="253" y="496"/>
                  <a:pt x="257" y="493"/>
                  <a:pt x="262" y="496"/>
                </a:cubicBezTo>
                <a:cubicBezTo>
                  <a:pt x="263" y="495"/>
                  <a:pt x="263" y="494"/>
                  <a:pt x="263" y="494"/>
                </a:cubicBezTo>
                <a:cubicBezTo>
                  <a:pt x="267" y="494"/>
                  <a:pt x="272" y="490"/>
                  <a:pt x="273" y="495"/>
                </a:cubicBezTo>
                <a:cubicBezTo>
                  <a:pt x="276" y="491"/>
                  <a:pt x="277" y="496"/>
                  <a:pt x="279" y="496"/>
                </a:cubicBezTo>
                <a:cubicBezTo>
                  <a:pt x="282" y="496"/>
                  <a:pt x="288" y="492"/>
                  <a:pt x="287" y="497"/>
                </a:cubicBezTo>
                <a:cubicBezTo>
                  <a:pt x="288" y="496"/>
                  <a:pt x="288" y="494"/>
                  <a:pt x="290" y="494"/>
                </a:cubicBezTo>
                <a:cubicBezTo>
                  <a:pt x="289" y="497"/>
                  <a:pt x="291" y="497"/>
                  <a:pt x="291" y="497"/>
                </a:cubicBezTo>
                <a:cubicBezTo>
                  <a:pt x="294" y="492"/>
                  <a:pt x="298" y="498"/>
                  <a:pt x="300" y="495"/>
                </a:cubicBezTo>
                <a:cubicBezTo>
                  <a:pt x="304" y="500"/>
                  <a:pt x="310" y="494"/>
                  <a:pt x="315" y="497"/>
                </a:cubicBezTo>
                <a:cubicBezTo>
                  <a:pt x="315" y="498"/>
                  <a:pt x="314" y="499"/>
                  <a:pt x="316" y="499"/>
                </a:cubicBezTo>
                <a:cubicBezTo>
                  <a:pt x="316" y="497"/>
                  <a:pt x="315" y="496"/>
                  <a:pt x="317" y="495"/>
                </a:cubicBezTo>
                <a:cubicBezTo>
                  <a:pt x="319" y="495"/>
                  <a:pt x="319" y="497"/>
                  <a:pt x="321" y="498"/>
                </a:cubicBezTo>
                <a:cubicBezTo>
                  <a:pt x="321" y="496"/>
                  <a:pt x="320" y="496"/>
                  <a:pt x="322" y="495"/>
                </a:cubicBezTo>
                <a:cubicBezTo>
                  <a:pt x="323" y="496"/>
                  <a:pt x="328" y="499"/>
                  <a:pt x="329" y="496"/>
                </a:cubicBezTo>
                <a:cubicBezTo>
                  <a:pt x="335" y="497"/>
                  <a:pt x="340" y="499"/>
                  <a:pt x="345" y="497"/>
                </a:cubicBezTo>
                <a:cubicBezTo>
                  <a:pt x="345" y="501"/>
                  <a:pt x="350" y="498"/>
                  <a:pt x="353" y="500"/>
                </a:cubicBezTo>
                <a:cubicBezTo>
                  <a:pt x="354" y="500"/>
                  <a:pt x="354" y="503"/>
                  <a:pt x="356" y="503"/>
                </a:cubicBezTo>
                <a:cubicBezTo>
                  <a:pt x="357" y="504"/>
                  <a:pt x="361" y="503"/>
                  <a:pt x="363" y="504"/>
                </a:cubicBezTo>
                <a:cubicBezTo>
                  <a:pt x="368" y="506"/>
                  <a:pt x="370" y="504"/>
                  <a:pt x="375" y="506"/>
                </a:cubicBezTo>
                <a:cubicBezTo>
                  <a:pt x="375" y="507"/>
                  <a:pt x="373" y="506"/>
                  <a:pt x="373" y="508"/>
                </a:cubicBezTo>
                <a:cubicBezTo>
                  <a:pt x="375" y="508"/>
                  <a:pt x="376" y="505"/>
                  <a:pt x="377" y="505"/>
                </a:cubicBezTo>
                <a:cubicBezTo>
                  <a:pt x="378" y="507"/>
                  <a:pt x="383" y="505"/>
                  <a:pt x="381" y="509"/>
                </a:cubicBezTo>
                <a:cubicBezTo>
                  <a:pt x="384" y="510"/>
                  <a:pt x="384" y="505"/>
                  <a:pt x="387" y="506"/>
                </a:cubicBezTo>
                <a:cubicBezTo>
                  <a:pt x="388" y="506"/>
                  <a:pt x="387" y="508"/>
                  <a:pt x="389" y="508"/>
                </a:cubicBezTo>
                <a:cubicBezTo>
                  <a:pt x="390" y="506"/>
                  <a:pt x="391" y="506"/>
                  <a:pt x="392" y="506"/>
                </a:cubicBezTo>
                <a:cubicBezTo>
                  <a:pt x="392" y="507"/>
                  <a:pt x="393" y="507"/>
                  <a:pt x="392" y="508"/>
                </a:cubicBezTo>
                <a:cubicBezTo>
                  <a:pt x="399" y="505"/>
                  <a:pt x="399" y="510"/>
                  <a:pt x="405" y="511"/>
                </a:cubicBezTo>
                <a:cubicBezTo>
                  <a:pt x="406" y="510"/>
                  <a:pt x="406" y="508"/>
                  <a:pt x="407" y="509"/>
                </a:cubicBezTo>
                <a:cubicBezTo>
                  <a:pt x="406" y="511"/>
                  <a:pt x="411" y="513"/>
                  <a:pt x="412" y="514"/>
                </a:cubicBezTo>
                <a:cubicBezTo>
                  <a:pt x="413" y="511"/>
                  <a:pt x="410" y="514"/>
                  <a:pt x="411" y="510"/>
                </a:cubicBezTo>
                <a:cubicBezTo>
                  <a:pt x="412" y="511"/>
                  <a:pt x="413" y="513"/>
                  <a:pt x="414" y="510"/>
                </a:cubicBezTo>
                <a:cubicBezTo>
                  <a:pt x="414" y="511"/>
                  <a:pt x="413" y="513"/>
                  <a:pt x="415" y="514"/>
                </a:cubicBezTo>
                <a:cubicBezTo>
                  <a:pt x="415" y="512"/>
                  <a:pt x="415" y="510"/>
                  <a:pt x="417" y="510"/>
                </a:cubicBezTo>
                <a:cubicBezTo>
                  <a:pt x="416" y="512"/>
                  <a:pt x="417" y="512"/>
                  <a:pt x="417" y="514"/>
                </a:cubicBezTo>
                <a:cubicBezTo>
                  <a:pt x="425" y="510"/>
                  <a:pt x="435" y="517"/>
                  <a:pt x="445" y="514"/>
                </a:cubicBezTo>
                <a:cubicBezTo>
                  <a:pt x="450" y="516"/>
                  <a:pt x="456" y="520"/>
                  <a:pt x="461" y="516"/>
                </a:cubicBezTo>
                <a:cubicBezTo>
                  <a:pt x="467" y="519"/>
                  <a:pt x="471" y="517"/>
                  <a:pt x="477" y="517"/>
                </a:cubicBezTo>
                <a:cubicBezTo>
                  <a:pt x="478" y="519"/>
                  <a:pt x="479" y="520"/>
                  <a:pt x="481" y="519"/>
                </a:cubicBezTo>
                <a:cubicBezTo>
                  <a:pt x="480" y="519"/>
                  <a:pt x="481" y="518"/>
                  <a:pt x="481" y="518"/>
                </a:cubicBezTo>
                <a:cubicBezTo>
                  <a:pt x="482" y="519"/>
                  <a:pt x="483" y="520"/>
                  <a:pt x="483" y="521"/>
                </a:cubicBezTo>
                <a:cubicBezTo>
                  <a:pt x="484" y="520"/>
                  <a:pt x="485" y="519"/>
                  <a:pt x="486" y="519"/>
                </a:cubicBezTo>
                <a:cubicBezTo>
                  <a:pt x="486" y="523"/>
                  <a:pt x="488" y="521"/>
                  <a:pt x="490" y="520"/>
                </a:cubicBezTo>
                <a:cubicBezTo>
                  <a:pt x="490" y="522"/>
                  <a:pt x="489" y="523"/>
                  <a:pt x="489" y="524"/>
                </a:cubicBezTo>
                <a:cubicBezTo>
                  <a:pt x="491" y="526"/>
                  <a:pt x="494" y="529"/>
                  <a:pt x="495" y="533"/>
                </a:cubicBezTo>
                <a:cubicBezTo>
                  <a:pt x="500" y="533"/>
                  <a:pt x="506" y="537"/>
                  <a:pt x="509" y="542"/>
                </a:cubicBezTo>
                <a:cubicBezTo>
                  <a:pt x="510" y="543"/>
                  <a:pt x="510" y="540"/>
                  <a:pt x="511" y="541"/>
                </a:cubicBezTo>
                <a:cubicBezTo>
                  <a:pt x="511" y="543"/>
                  <a:pt x="512" y="543"/>
                  <a:pt x="511" y="545"/>
                </a:cubicBezTo>
                <a:cubicBezTo>
                  <a:pt x="513" y="544"/>
                  <a:pt x="515" y="544"/>
                  <a:pt x="515" y="547"/>
                </a:cubicBezTo>
                <a:cubicBezTo>
                  <a:pt x="519" y="544"/>
                  <a:pt x="518" y="549"/>
                  <a:pt x="521" y="547"/>
                </a:cubicBezTo>
                <a:cubicBezTo>
                  <a:pt x="521" y="549"/>
                  <a:pt x="521" y="549"/>
                  <a:pt x="521" y="549"/>
                </a:cubicBezTo>
                <a:cubicBezTo>
                  <a:pt x="527" y="549"/>
                  <a:pt x="529" y="555"/>
                  <a:pt x="535" y="554"/>
                </a:cubicBezTo>
                <a:cubicBezTo>
                  <a:pt x="535" y="555"/>
                  <a:pt x="535" y="555"/>
                  <a:pt x="535" y="557"/>
                </a:cubicBezTo>
                <a:cubicBezTo>
                  <a:pt x="538" y="558"/>
                  <a:pt x="540" y="556"/>
                  <a:pt x="540" y="559"/>
                </a:cubicBezTo>
                <a:cubicBezTo>
                  <a:pt x="549" y="559"/>
                  <a:pt x="555" y="567"/>
                  <a:pt x="565" y="563"/>
                </a:cubicBezTo>
                <a:cubicBezTo>
                  <a:pt x="565" y="564"/>
                  <a:pt x="566" y="565"/>
                  <a:pt x="566" y="565"/>
                </a:cubicBezTo>
                <a:cubicBezTo>
                  <a:pt x="570" y="563"/>
                  <a:pt x="577" y="565"/>
                  <a:pt x="581" y="564"/>
                </a:cubicBezTo>
                <a:cubicBezTo>
                  <a:pt x="582" y="563"/>
                  <a:pt x="582" y="561"/>
                  <a:pt x="583" y="560"/>
                </a:cubicBezTo>
                <a:cubicBezTo>
                  <a:pt x="585" y="560"/>
                  <a:pt x="582" y="562"/>
                  <a:pt x="584" y="561"/>
                </a:cubicBezTo>
                <a:cubicBezTo>
                  <a:pt x="586" y="561"/>
                  <a:pt x="583" y="559"/>
                  <a:pt x="585" y="559"/>
                </a:cubicBezTo>
                <a:cubicBezTo>
                  <a:pt x="585" y="560"/>
                  <a:pt x="585" y="560"/>
                  <a:pt x="586" y="560"/>
                </a:cubicBezTo>
                <a:cubicBezTo>
                  <a:pt x="587" y="557"/>
                  <a:pt x="589" y="558"/>
                  <a:pt x="591" y="558"/>
                </a:cubicBezTo>
                <a:cubicBezTo>
                  <a:pt x="594" y="553"/>
                  <a:pt x="600" y="553"/>
                  <a:pt x="603" y="548"/>
                </a:cubicBezTo>
                <a:cubicBezTo>
                  <a:pt x="610" y="550"/>
                  <a:pt x="614" y="544"/>
                  <a:pt x="619" y="538"/>
                </a:cubicBezTo>
                <a:cubicBezTo>
                  <a:pt x="619" y="540"/>
                  <a:pt x="621" y="537"/>
                  <a:pt x="621" y="539"/>
                </a:cubicBezTo>
                <a:cubicBezTo>
                  <a:pt x="620" y="536"/>
                  <a:pt x="620" y="537"/>
                  <a:pt x="621" y="532"/>
                </a:cubicBezTo>
                <a:cubicBezTo>
                  <a:pt x="621" y="532"/>
                  <a:pt x="621" y="531"/>
                  <a:pt x="622" y="531"/>
                </a:cubicBezTo>
                <a:cubicBezTo>
                  <a:pt x="622" y="533"/>
                  <a:pt x="621" y="533"/>
                  <a:pt x="621" y="534"/>
                </a:cubicBezTo>
                <a:cubicBezTo>
                  <a:pt x="624" y="532"/>
                  <a:pt x="624" y="532"/>
                  <a:pt x="626" y="531"/>
                </a:cubicBezTo>
                <a:cubicBezTo>
                  <a:pt x="623" y="529"/>
                  <a:pt x="629" y="527"/>
                  <a:pt x="629" y="528"/>
                </a:cubicBezTo>
                <a:cubicBezTo>
                  <a:pt x="629" y="525"/>
                  <a:pt x="626" y="526"/>
                  <a:pt x="624" y="527"/>
                </a:cubicBezTo>
                <a:cubicBezTo>
                  <a:pt x="625" y="526"/>
                  <a:pt x="625" y="524"/>
                  <a:pt x="625" y="524"/>
                </a:cubicBezTo>
                <a:cubicBezTo>
                  <a:pt x="628" y="524"/>
                  <a:pt x="631" y="527"/>
                  <a:pt x="635" y="527"/>
                </a:cubicBezTo>
                <a:cubicBezTo>
                  <a:pt x="636" y="525"/>
                  <a:pt x="634" y="522"/>
                  <a:pt x="637" y="523"/>
                </a:cubicBezTo>
                <a:cubicBezTo>
                  <a:pt x="637" y="526"/>
                  <a:pt x="639" y="527"/>
                  <a:pt x="636" y="528"/>
                </a:cubicBezTo>
                <a:cubicBezTo>
                  <a:pt x="639" y="529"/>
                  <a:pt x="639" y="526"/>
                  <a:pt x="641" y="527"/>
                </a:cubicBezTo>
                <a:cubicBezTo>
                  <a:pt x="640" y="529"/>
                  <a:pt x="640" y="529"/>
                  <a:pt x="640" y="529"/>
                </a:cubicBezTo>
                <a:cubicBezTo>
                  <a:pt x="642" y="530"/>
                  <a:pt x="642" y="527"/>
                  <a:pt x="643" y="528"/>
                </a:cubicBezTo>
                <a:cubicBezTo>
                  <a:pt x="645" y="530"/>
                  <a:pt x="647" y="533"/>
                  <a:pt x="648" y="536"/>
                </a:cubicBezTo>
                <a:cubicBezTo>
                  <a:pt x="646" y="534"/>
                  <a:pt x="642" y="537"/>
                  <a:pt x="641" y="534"/>
                </a:cubicBezTo>
                <a:cubicBezTo>
                  <a:pt x="643" y="533"/>
                  <a:pt x="644" y="534"/>
                  <a:pt x="645" y="532"/>
                </a:cubicBezTo>
                <a:cubicBezTo>
                  <a:pt x="642" y="530"/>
                  <a:pt x="641" y="535"/>
                  <a:pt x="639" y="531"/>
                </a:cubicBezTo>
                <a:cubicBezTo>
                  <a:pt x="634" y="535"/>
                  <a:pt x="631" y="528"/>
                  <a:pt x="628" y="533"/>
                </a:cubicBezTo>
                <a:cubicBezTo>
                  <a:pt x="632" y="534"/>
                  <a:pt x="634" y="543"/>
                  <a:pt x="636" y="538"/>
                </a:cubicBezTo>
                <a:cubicBezTo>
                  <a:pt x="636" y="540"/>
                  <a:pt x="633" y="538"/>
                  <a:pt x="634" y="537"/>
                </a:cubicBezTo>
                <a:cubicBezTo>
                  <a:pt x="634" y="536"/>
                  <a:pt x="635" y="535"/>
                  <a:pt x="636" y="535"/>
                </a:cubicBezTo>
                <a:cubicBezTo>
                  <a:pt x="637" y="538"/>
                  <a:pt x="638" y="536"/>
                  <a:pt x="641" y="536"/>
                </a:cubicBezTo>
                <a:cubicBezTo>
                  <a:pt x="639" y="538"/>
                  <a:pt x="643" y="539"/>
                  <a:pt x="640" y="541"/>
                </a:cubicBezTo>
                <a:cubicBezTo>
                  <a:pt x="641" y="542"/>
                  <a:pt x="645" y="539"/>
                  <a:pt x="645" y="543"/>
                </a:cubicBezTo>
                <a:cubicBezTo>
                  <a:pt x="643" y="544"/>
                  <a:pt x="641" y="542"/>
                  <a:pt x="641" y="544"/>
                </a:cubicBezTo>
                <a:cubicBezTo>
                  <a:pt x="643" y="544"/>
                  <a:pt x="639" y="546"/>
                  <a:pt x="641" y="547"/>
                </a:cubicBezTo>
                <a:cubicBezTo>
                  <a:pt x="643" y="544"/>
                  <a:pt x="643" y="550"/>
                  <a:pt x="646" y="548"/>
                </a:cubicBezTo>
                <a:cubicBezTo>
                  <a:pt x="646" y="549"/>
                  <a:pt x="645" y="549"/>
                  <a:pt x="645" y="550"/>
                </a:cubicBezTo>
                <a:cubicBezTo>
                  <a:pt x="647" y="549"/>
                  <a:pt x="647" y="550"/>
                  <a:pt x="648" y="551"/>
                </a:cubicBezTo>
                <a:cubicBezTo>
                  <a:pt x="649" y="548"/>
                  <a:pt x="646" y="550"/>
                  <a:pt x="647" y="547"/>
                </a:cubicBezTo>
                <a:cubicBezTo>
                  <a:pt x="652" y="547"/>
                  <a:pt x="654" y="546"/>
                  <a:pt x="656" y="552"/>
                </a:cubicBezTo>
                <a:cubicBezTo>
                  <a:pt x="655" y="552"/>
                  <a:pt x="654" y="551"/>
                  <a:pt x="654" y="552"/>
                </a:cubicBezTo>
                <a:cubicBezTo>
                  <a:pt x="655" y="553"/>
                  <a:pt x="655" y="553"/>
                  <a:pt x="655" y="555"/>
                </a:cubicBezTo>
                <a:cubicBezTo>
                  <a:pt x="657" y="555"/>
                  <a:pt x="658" y="554"/>
                  <a:pt x="660" y="553"/>
                </a:cubicBezTo>
                <a:cubicBezTo>
                  <a:pt x="665" y="556"/>
                  <a:pt x="673" y="563"/>
                  <a:pt x="682" y="561"/>
                </a:cubicBezTo>
                <a:cubicBezTo>
                  <a:pt x="682" y="563"/>
                  <a:pt x="681" y="562"/>
                  <a:pt x="681" y="564"/>
                </a:cubicBezTo>
                <a:cubicBezTo>
                  <a:pt x="684" y="564"/>
                  <a:pt x="686" y="561"/>
                  <a:pt x="684" y="558"/>
                </a:cubicBezTo>
                <a:cubicBezTo>
                  <a:pt x="686" y="558"/>
                  <a:pt x="685" y="559"/>
                  <a:pt x="687" y="559"/>
                </a:cubicBezTo>
                <a:cubicBezTo>
                  <a:pt x="688" y="554"/>
                  <a:pt x="688" y="554"/>
                  <a:pt x="688" y="554"/>
                </a:cubicBezTo>
                <a:cubicBezTo>
                  <a:pt x="690" y="555"/>
                  <a:pt x="691" y="553"/>
                  <a:pt x="692" y="551"/>
                </a:cubicBezTo>
                <a:cubicBezTo>
                  <a:pt x="691" y="549"/>
                  <a:pt x="693" y="545"/>
                  <a:pt x="691" y="544"/>
                </a:cubicBezTo>
                <a:cubicBezTo>
                  <a:pt x="689" y="546"/>
                  <a:pt x="688" y="546"/>
                  <a:pt x="687" y="544"/>
                </a:cubicBezTo>
                <a:cubicBezTo>
                  <a:pt x="686" y="546"/>
                  <a:pt x="687" y="550"/>
                  <a:pt x="685" y="549"/>
                </a:cubicBezTo>
                <a:cubicBezTo>
                  <a:pt x="687" y="545"/>
                  <a:pt x="686" y="546"/>
                  <a:pt x="684" y="545"/>
                </a:cubicBezTo>
                <a:cubicBezTo>
                  <a:pt x="685" y="542"/>
                  <a:pt x="688" y="540"/>
                  <a:pt x="689" y="543"/>
                </a:cubicBezTo>
                <a:cubicBezTo>
                  <a:pt x="690" y="540"/>
                  <a:pt x="690" y="540"/>
                  <a:pt x="690" y="540"/>
                </a:cubicBezTo>
                <a:cubicBezTo>
                  <a:pt x="687" y="540"/>
                  <a:pt x="685" y="540"/>
                  <a:pt x="683" y="543"/>
                </a:cubicBezTo>
                <a:cubicBezTo>
                  <a:pt x="683" y="541"/>
                  <a:pt x="685" y="540"/>
                  <a:pt x="686" y="539"/>
                </a:cubicBezTo>
                <a:cubicBezTo>
                  <a:pt x="681" y="537"/>
                  <a:pt x="668" y="538"/>
                  <a:pt x="670" y="528"/>
                </a:cubicBezTo>
                <a:cubicBezTo>
                  <a:pt x="668" y="526"/>
                  <a:pt x="666" y="525"/>
                  <a:pt x="663" y="526"/>
                </a:cubicBezTo>
                <a:cubicBezTo>
                  <a:pt x="663" y="528"/>
                  <a:pt x="665" y="528"/>
                  <a:pt x="665" y="529"/>
                </a:cubicBezTo>
                <a:cubicBezTo>
                  <a:pt x="662" y="530"/>
                  <a:pt x="660" y="529"/>
                  <a:pt x="660" y="526"/>
                </a:cubicBezTo>
                <a:cubicBezTo>
                  <a:pt x="660" y="528"/>
                  <a:pt x="656" y="528"/>
                  <a:pt x="656" y="526"/>
                </a:cubicBezTo>
                <a:cubicBezTo>
                  <a:pt x="655" y="529"/>
                  <a:pt x="653" y="529"/>
                  <a:pt x="653" y="526"/>
                </a:cubicBezTo>
                <a:cubicBezTo>
                  <a:pt x="653" y="526"/>
                  <a:pt x="653" y="526"/>
                  <a:pt x="653" y="525"/>
                </a:cubicBezTo>
                <a:cubicBezTo>
                  <a:pt x="654" y="525"/>
                  <a:pt x="655" y="525"/>
                  <a:pt x="655" y="524"/>
                </a:cubicBezTo>
                <a:cubicBezTo>
                  <a:pt x="654" y="524"/>
                  <a:pt x="654" y="523"/>
                  <a:pt x="654" y="522"/>
                </a:cubicBezTo>
                <a:cubicBezTo>
                  <a:pt x="653" y="523"/>
                  <a:pt x="652" y="522"/>
                  <a:pt x="651" y="524"/>
                </a:cubicBezTo>
                <a:cubicBezTo>
                  <a:pt x="652" y="525"/>
                  <a:pt x="653" y="522"/>
                  <a:pt x="653" y="524"/>
                </a:cubicBezTo>
                <a:cubicBezTo>
                  <a:pt x="652" y="526"/>
                  <a:pt x="652" y="528"/>
                  <a:pt x="650" y="528"/>
                </a:cubicBezTo>
                <a:cubicBezTo>
                  <a:pt x="648" y="522"/>
                  <a:pt x="650" y="520"/>
                  <a:pt x="656" y="519"/>
                </a:cubicBezTo>
                <a:cubicBezTo>
                  <a:pt x="657" y="521"/>
                  <a:pt x="658" y="523"/>
                  <a:pt x="660" y="522"/>
                </a:cubicBezTo>
                <a:cubicBezTo>
                  <a:pt x="661" y="520"/>
                  <a:pt x="659" y="519"/>
                  <a:pt x="660" y="518"/>
                </a:cubicBezTo>
                <a:cubicBezTo>
                  <a:pt x="662" y="518"/>
                  <a:pt x="662" y="521"/>
                  <a:pt x="663" y="519"/>
                </a:cubicBezTo>
                <a:cubicBezTo>
                  <a:pt x="665" y="516"/>
                  <a:pt x="661" y="519"/>
                  <a:pt x="662" y="516"/>
                </a:cubicBezTo>
                <a:cubicBezTo>
                  <a:pt x="665" y="513"/>
                  <a:pt x="666" y="516"/>
                  <a:pt x="669" y="514"/>
                </a:cubicBezTo>
                <a:cubicBezTo>
                  <a:pt x="669" y="515"/>
                  <a:pt x="668" y="516"/>
                  <a:pt x="669" y="517"/>
                </a:cubicBezTo>
                <a:cubicBezTo>
                  <a:pt x="672" y="514"/>
                  <a:pt x="675" y="516"/>
                  <a:pt x="680" y="516"/>
                </a:cubicBezTo>
                <a:cubicBezTo>
                  <a:pt x="679" y="518"/>
                  <a:pt x="681" y="517"/>
                  <a:pt x="681" y="519"/>
                </a:cubicBezTo>
                <a:cubicBezTo>
                  <a:pt x="684" y="517"/>
                  <a:pt x="687" y="519"/>
                  <a:pt x="688" y="519"/>
                </a:cubicBezTo>
                <a:cubicBezTo>
                  <a:pt x="683" y="522"/>
                  <a:pt x="677" y="521"/>
                  <a:pt x="674" y="518"/>
                </a:cubicBezTo>
                <a:cubicBezTo>
                  <a:pt x="674" y="521"/>
                  <a:pt x="677" y="521"/>
                  <a:pt x="678" y="523"/>
                </a:cubicBezTo>
                <a:cubicBezTo>
                  <a:pt x="680" y="524"/>
                  <a:pt x="679" y="521"/>
                  <a:pt x="681" y="522"/>
                </a:cubicBezTo>
                <a:cubicBezTo>
                  <a:pt x="681" y="525"/>
                  <a:pt x="683" y="526"/>
                  <a:pt x="680" y="527"/>
                </a:cubicBezTo>
                <a:cubicBezTo>
                  <a:pt x="682" y="527"/>
                  <a:pt x="683" y="528"/>
                  <a:pt x="685" y="525"/>
                </a:cubicBezTo>
                <a:cubicBezTo>
                  <a:pt x="684" y="524"/>
                  <a:pt x="683" y="527"/>
                  <a:pt x="683" y="524"/>
                </a:cubicBezTo>
                <a:cubicBezTo>
                  <a:pt x="684" y="521"/>
                  <a:pt x="686" y="525"/>
                  <a:pt x="688" y="526"/>
                </a:cubicBezTo>
                <a:cubicBezTo>
                  <a:pt x="688" y="523"/>
                  <a:pt x="686" y="524"/>
                  <a:pt x="686" y="522"/>
                </a:cubicBezTo>
                <a:cubicBezTo>
                  <a:pt x="688" y="523"/>
                  <a:pt x="688" y="522"/>
                  <a:pt x="690" y="522"/>
                </a:cubicBezTo>
                <a:cubicBezTo>
                  <a:pt x="690" y="521"/>
                  <a:pt x="690" y="520"/>
                  <a:pt x="690" y="519"/>
                </a:cubicBezTo>
                <a:cubicBezTo>
                  <a:pt x="694" y="517"/>
                  <a:pt x="698" y="520"/>
                  <a:pt x="700" y="516"/>
                </a:cubicBezTo>
                <a:cubicBezTo>
                  <a:pt x="699" y="514"/>
                  <a:pt x="698" y="514"/>
                  <a:pt x="698" y="512"/>
                </a:cubicBezTo>
                <a:cubicBezTo>
                  <a:pt x="700" y="512"/>
                  <a:pt x="702" y="517"/>
                  <a:pt x="705" y="517"/>
                </a:cubicBezTo>
                <a:cubicBezTo>
                  <a:pt x="704" y="518"/>
                  <a:pt x="702" y="518"/>
                  <a:pt x="701" y="518"/>
                </a:cubicBezTo>
                <a:cubicBezTo>
                  <a:pt x="702" y="522"/>
                  <a:pt x="704" y="519"/>
                  <a:pt x="706" y="518"/>
                </a:cubicBezTo>
                <a:cubicBezTo>
                  <a:pt x="706" y="519"/>
                  <a:pt x="706" y="523"/>
                  <a:pt x="706" y="521"/>
                </a:cubicBezTo>
                <a:cubicBezTo>
                  <a:pt x="708" y="521"/>
                  <a:pt x="705" y="519"/>
                  <a:pt x="707" y="519"/>
                </a:cubicBezTo>
                <a:cubicBezTo>
                  <a:pt x="708" y="519"/>
                  <a:pt x="708" y="519"/>
                  <a:pt x="708" y="519"/>
                </a:cubicBezTo>
                <a:cubicBezTo>
                  <a:pt x="707" y="520"/>
                  <a:pt x="707" y="522"/>
                  <a:pt x="708" y="524"/>
                </a:cubicBezTo>
                <a:cubicBezTo>
                  <a:pt x="708" y="522"/>
                  <a:pt x="709" y="522"/>
                  <a:pt x="710" y="521"/>
                </a:cubicBezTo>
                <a:cubicBezTo>
                  <a:pt x="708" y="521"/>
                  <a:pt x="708" y="522"/>
                  <a:pt x="708" y="520"/>
                </a:cubicBezTo>
                <a:cubicBezTo>
                  <a:pt x="710" y="519"/>
                  <a:pt x="711" y="521"/>
                  <a:pt x="714" y="519"/>
                </a:cubicBezTo>
                <a:cubicBezTo>
                  <a:pt x="713" y="521"/>
                  <a:pt x="715" y="524"/>
                  <a:pt x="717" y="522"/>
                </a:cubicBezTo>
                <a:cubicBezTo>
                  <a:pt x="715" y="522"/>
                  <a:pt x="714" y="522"/>
                  <a:pt x="714" y="520"/>
                </a:cubicBezTo>
                <a:cubicBezTo>
                  <a:pt x="716" y="521"/>
                  <a:pt x="719" y="519"/>
                  <a:pt x="722" y="517"/>
                </a:cubicBezTo>
                <a:cubicBezTo>
                  <a:pt x="722" y="514"/>
                  <a:pt x="721" y="514"/>
                  <a:pt x="720" y="513"/>
                </a:cubicBezTo>
                <a:cubicBezTo>
                  <a:pt x="720" y="515"/>
                  <a:pt x="722" y="515"/>
                  <a:pt x="720" y="516"/>
                </a:cubicBezTo>
                <a:cubicBezTo>
                  <a:pt x="718" y="515"/>
                  <a:pt x="716" y="514"/>
                  <a:pt x="713" y="517"/>
                </a:cubicBezTo>
                <a:cubicBezTo>
                  <a:pt x="712" y="515"/>
                  <a:pt x="714" y="509"/>
                  <a:pt x="712" y="510"/>
                </a:cubicBezTo>
                <a:cubicBezTo>
                  <a:pt x="713" y="510"/>
                  <a:pt x="713" y="506"/>
                  <a:pt x="714" y="506"/>
                </a:cubicBezTo>
                <a:cubicBezTo>
                  <a:pt x="712" y="506"/>
                  <a:pt x="712" y="504"/>
                  <a:pt x="713" y="503"/>
                </a:cubicBezTo>
                <a:cubicBezTo>
                  <a:pt x="712" y="504"/>
                  <a:pt x="712" y="503"/>
                  <a:pt x="711" y="503"/>
                </a:cubicBezTo>
                <a:cubicBezTo>
                  <a:pt x="710" y="500"/>
                  <a:pt x="710" y="497"/>
                  <a:pt x="708" y="496"/>
                </a:cubicBezTo>
                <a:cubicBezTo>
                  <a:pt x="707" y="498"/>
                  <a:pt x="709" y="500"/>
                  <a:pt x="708" y="501"/>
                </a:cubicBezTo>
                <a:cubicBezTo>
                  <a:pt x="707" y="501"/>
                  <a:pt x="707" y="499"/>
                  <a:pt x="706" y="499"/>
                </a:cubicBezTo>
                <a:cubicBezTo>
                  <a:pt x="705" y="502"/>
                  <a:pt x="711" y="503"/>
                  <a:pt x="709" y="506"/>
                </a:cubicBezTo>
                <a:cubicBezTo>
                  <a:pt x="708" y="506"/>
                  <a:pt x="708" y="504"/>
                  <a:pt x="705" y="505"/>
                </a:cubicBezTo>
                <a:cubicBezTo>
                  <a:pt x="706" y="501"/>
                  <a:pt x="703" y="501"/>
                  <a:pt x="702" y="498"/>
                </a:cubicBezTo>
                <a:cubicBezTo>
                  <a:pt x="703" y="498"/>
                  <a:pt x="704" y="501"/>
                  <a:pt x="705" y="498"/>
                </a:cubicBezTo>
                <a:cubicBezTo>
                  <a:pt x="703" y="497"/>
                  <a:pt x="706" y="497"/>
                  <a:pt x="706" y="496"/>
                </a:cubicBezTo>
                <a:cubicBezTo>
                  <a:pt x="706" y="496"/>
                  <a:pt x="705" y="494"/>
                  <a:pt x="706" y="493"/>
                </a:cubicBezTo>
                <a:cubicBezTo>
                  <a:pt x="710" y="494"/>
                  <a:pt x="715" y="492"/>
                  <a:pt x="717" y="490"/>
                </a:cubicBezTo>
                <a:cubicBezTo>
                  <a:pt x="715" y="489"/>
                  <a:pt x="709" y="493"/>
                  <a:pt x="708" y="490"/>
                </a:cubicBezTo>
                <a:cubicBezTo>
                  <a:pt x="707" y="490"/>
                  <a:pt x="709" y="485"/>
                  <a:pt x="709" y="484"/>
                </a:cubicBezTo>
                <a:cubicBezTo>
                  <a:pt x="707" y="487"/>
                  <a:pt x="707" y="482"/>
                  <a:pt x="706" y="483"/>
                </a:cubicBezTo>
                <a:cubicBezTo>
                  <a:pt x="706" y="484"/>
                  <a:pt x="706" y="485"/>
                  <a:pt x="705" y="485"/>
                </a:cubicBezTo>
                <a:cubicBezTo>
                  <a:pt x="705" y="482"/>
                  <a:pt x="705" y="482"/>
                  <a:pt x="705" y="482"/>
                </a:cubicBezTo>
                <a:cubicBezTo>
                  <a:pt x="708" y="481"/>
                  <a:pt x="710" y="483"/>
                  <a:pt x="712" y="482"/>
                </a:cubicBezTo>
                <a:cubicBezTo>
                  <a:pt x="711" y="482"/>
                  <a:pt x="711" y="481"/>
                  <a:pt x="711" y="480"/>
                </a:cubicBezTo>
                <a:cubicBezTo>
                  <a:pt x="713" y="480"/>
                  <a:pt x="712" y="482"/>
                  <a:pt x="714" y="479"/>
                </a:cubicBezTo>
                <a:cubicBezTo>
                  <a:pt x="714" y="486"/>
                  <a:pt x="720" y="482"/>
                  <a:pt x="722" y="487"/>
                </a:cubicBezTo>
                <a:cubicBezTo>
                  <a:pt x="720" y="487"/>
                  <a:pt x="720" y="491"/>
                  <a:pt x="720" y="489"/>
                </a:cubicBezTo>
                <a:cubicBezTo>
                  <a:pt x="721" y="488"/>
                  <a:pt x="724" y="489"/>
                  <a:pt x="724" y="492"/>
                </a:cubicBezTo>
                <a:cubicBezTo>
                  <a:pt x="721" y="493"/>
                  <a:pt x="723" y="489"/>
                  <a:pt x="721" y="489"/>
                </a:cubicBezTo>
                <a:cubicBezTo>
                  <a:pt x="721" y="492"/>
                  <a:pt x="722" y="493"/>
                  <a:pt x="724" y="493"/>
                </a:cubicBezTo>
                <a:cubicBezTo>
                  <a:pt x="724" y="490"/>
                  <a:pt x="725" y="489"/>
                  <a:pt x="727" y="489"/>
                </a:cubicBezTo>
                <a:cubicBezTo>
                  <a:pt x="726" y="491"/>
                  <a:pt x="728" y="492"/>
                  <a:pt x="727" y="494"/>
                </a:cubicBezTo>
                <a:cubicBezTo>
                  <a:pt x="731" y="494"/>
                  <a:pt x="729" y="497"/>
                  <a:pt x="730" y="498"/>
                </a:cubicBezTo>
                <a:cubicBezTo>
                  <a:pt x="732" y="498"/>
                  <a:pt x="730" y="496"/>
                  <a:pt x="731" y="495"/>
                </a:cubicBezTo>
                <a:cubicBezTo>
                  <a:pt x="735" y="496"/>
                  <a:pt x="736" y="501"/>
                  <a:pt x="739" y="500"/>
                </a:cubicBezTo>
                <a:cubicBezTo>
                  <a:pt x="739" y="501"/>
                  <a:pt x="738" y="502"/>
                  <a:pt x="738" y="503"/>
                </a:cubicBezTo>
                <a:cubicBezTo>
                  <a:pt x="740" y="503"/>
                  <a:pt x="741" y="506"/>
                  <a:pt x="740" y="507"/>
                </a:cubicBezTo>
                <a:cubicBezTo>
                  <a:pt x="739" y="508"/>
                  <a:pt x="740" y="503"/>
                  <a:pt x="739" y="506"/>
                </a:cubicBezTo>
                <a:cubicBezTo>
                  <a:pt x="739" y="506"/>
                  <a:pt x="739" y="507"/>
                  <a:pt x="739" y="508"/>
                </a:cubicBezTo>
                <a:cubicBezTo>
                  <a:pt x="741" y="507"/>
                  <a:pt x="742" y="508"/>
                  <a:pt x="742" y="510"/>
                </a:cubicBezTo>
                <a:cubicBezTo>
                  <a:pt x="743" y="508"/>
                  <a:pt x="747" y="510"/>
                  <a:pt x="748" y="512"/>
                </a:cubicBezTo>
                <a:cubicBezTo>
                  <a:pt x="748" y="514"/>
                  <a:pt x="745" y="513"/>
                  <a:pt x="745" y="515"/>
                </a:cubicBezTo>
                <a:cubicBezTo>
                  <a:pt x="746" y="515"/>
                  <a:pt x="746" y="516"/>
                  <a:pt x="746" y="518"/>
                </a:cubicBezTo>
                <a:cubicBezTo>
                  <a:pt x="745" y="518"/>
                  <a:pt x="745" y="518"/>
                  <a:pt x="744" y="518"/>
                </a:cubicBezTo>
                <a:cubicBezTo>
                  <a:pt x="746" y="519"/>
                  <a:pt x="747" y="519"/>
                  <a:pt x="748" y="518"/>
                </a:cubicBezTo>
                <a:cubicBezTo>
                  <a:pt x="747" y="511"/>
                  <a:pt x="751" y="514"/>
                  <a:pt x="753" y="511"/>
                </a:cubicBezTo>
                <a:cubicBezTo>
                  <a:pt x="754" y="512"/>
                  <a:pt x="755" y="512"/>
                  <a:pt x="757" y="512"/>
                </a:cubicBezTo>
                <a:cubicBezTo>
                  <a:pt x="756" y="509"/>
                  <a:pt x="757" y="508"/>
                  <a:pt x="759" y="508"/>
                </a:cubicBezTo>
                <a:cubicBezTo>
                  <a:pt x="759" y="502"/>
                  <a:pt x="761" y="497"/>
                  <a:pt x="763" y="498"/>
                </a:cubicBezTo>
                <a:cubicBezTo>
                  <a:pt x="763" y="498"/>
                  <a:pt x="763" y="497"/>
                  <a:pt x="763" y="496"/>
                </a:cubicBezTo>
                <a:cubicBezTo>
                  <a:pt x="762" y="496"/>
                  <a:pt x="760" y="498"/>
                  <a:pt x="759" y="496"/>
                </a:cubicBezTo>
                <a:cubicBezTo>
                  <a:pt x="761" y="494"/>
                  <a:pt x="760" y="496"/>
                  <a:pt x="762" y="496"/>
                </a:cubicBezTo>
                <a:cubicBezTo>
                  <a:pt x="762" y="493"/>
                  <a:pt x="764" y="495"/>
                  <a:pt x="763" y="493"/>
                </a:cubicBezTo>
                <a:cubicBezTo>
                  <a:pt x="762" y="493"/>
                  <a:pt x="761" y="492"/>
                  <a:pt x="761" y="490"/>
                </a:cubicBezTo>
                <a:cubicBezTo>
                  <a:pt x="758" y="490"/>
                  <a:pt x="756" y="493"/>
                  <a:pt x="753" y="492"/>
                </a:cubicBezTo>
                <a:cubicBezTo>
                  <a:pt x="753" y="491"/>
                  <a:pt x="754" y="491"/>
                  <a:pt x="754" y="491"/>
                </a:cubicBezTo>
                <a:cubicBezTo>
                  <a:pt x="752" y="491"/>
                  <a:pt x="749" y="490"/>
                  <a:pt x="746" y="493"/>
                </a:cubicBezTo>
                <a:cubicBezTo>
                  <a:pt x="746" y="492"/>
                  <a:pt x="746" y="492"/>
                  <a:pt x="746" y="491"/>
                </a:cubicBezTo>
                <a:cubicBezTo>
                  <a:pt x="747" y="488"/>
                  <a:pt x="747" y="490"/>
                  <a:pt x="748" y="487"/>
                </a:cubicBezTo>
                <a:cubicBezTo>
                  <a:pt x="749" y="490"/>
                  <a:pt x="750" y="486"/>
                  <a:pt x="751" y="490"/>
                </a:cubicBezTo>
                <a:cubicBezTo>
                  <a:pt x="751" y="488"/>
                  <a:pt x="752" y="489"/>
                  <a:pt x="752" y="487"/>
                </a:cubicBezTo>
                <a:cubicBezTo>
                  <a:pt x="752" y="487"/>
                  <a:pt x="750" y="486"/>
                  <a:pt x="751" y="484"/>
                </a:cubicBezTo>
                <a:cubicBezTo>
                  <a:pt x="749" y="484"/>
                  <a:pt x="748" y="486"/>
                  <a:pt x="747" y="483"/>
                </a:cubicBezTo>
                <a:cubicBezTo>
                  <a:pt x="749" y="484"/>
                  <a:pt x="749" y="483"/>
                  <a:pt x="750" y="482"/>
                </a:cubicBezTo>
                <a:cubicBezTo>
                  <a:pt x="750" y="484"/>
                  <a:pt x="753" y="484"/>
                  <a:pt x="751" y="482"/>
                </a:cubicBezTo>
                <a:cubicBezTo>
                  <a:pt x="753" y="483"/>
                  <a:pt x="754" y="483"/>
                  <a:pt x="755" y="482"/>
                </a:cubicBezTo>
                <a:cubicBezTo>
                  <a:pt x="755" y="483"/>
                  <a:pt x="754" y="480"/>
                  <a:pt x="755" y="480"/>
                </a:cubicBezTo>
                <a:cubicBezTo>
                  <a:pt x="757" y="480"/>
                  <a:pt x="756" y="483"/>
                  <a:pt x="757" y="484"/>
                </a:cubicBezTo>
                <a:cubicBezTo>
                  <a:pt x="758" y="483"/>
                  <a:pt x="757" y="482"/>
                  <a:pt x="758" y="481"/>
                </a:cubicBezTo>
                <a:cubicBezTo>
                  <a:pt x="757" y="483"/>
                  <a:pt x="759" y="483"/>
                  <a:pt x="761" y="483"/>
                </a:cubicBezTo>
                <a:cubicBezTo>
                  <a:pt x="761" y="479"/>
                  <a:pt x="762" y="481"/>
                  <a:pt x="763" y="482"/>
                </a:cubicBezTo>
                <a:cubicBezTo>
                  <a:pt x="765" y="476"/>
                  <a:pt x="767" y="470"/>
                  <a:pt x="771" y="467"/>
                </a:cubicBezTo>
                <a:cubicBezTo>
                  <a:pt x="772" y="468"/>
                  <a:pt x="772" y="467"/>
                  <a:pt x="774" y="468"/>
                </a:cubicBezTo>
                <a:cubicBezTo>
                  <a:pt x="775" y="468"/>
                  <a:pt x="774" y="465"/>
                  <a:pt x="775" y="464"/>
                </a:cubicBezTo>
                <a:cubicBezTo>
                  <a:pt x="775" y="466"/>
                  <a:pt x="775" y="468"/>
                  <a:pt x="776" y="468"/>
                </a:cubicBezTo>
                <a:cubicBezTo>
                  <a:pt x="776" y="468"/>
                  <a:pt x="776" y="465"/>
                  <a:pt x="777" y="465"/>
                </a:cubicBezTo>
                <a:cubicBezTo>
                  <a:pt x="779" y="468"/>
                  <a:pt x="776" y="471"/>
                  <a:pt x="779" y="472"/>
                </a:cubicBezTo>
                <a:cubicBezTo>
                  <a:pt x="779" y="471"/>
                  <a:pt x="778" y="471"/>
                  <a:pt x="779" y="469"/>
                </a:cubicBezTo>
                <a:cubicBezTo>
                  <a:pt x="782" y="470"/>
                  <a:pt x="784" y="468"/>
                  <a:pt x="786" y="471"/>
                </a:cubicBezTo>
                <a:cubicBezTo>
                  <a:pt x="785" y="474"/>
                  <a:pt x="787" y="475"/>
                  <a:pt x="788" y="476"/>
                </a:cubicBezTo>
                <a:cubicBezTo>
                  <a:pt x="786" y="481"/>
                  <a:pt x="786" y="478"/>
                  <a:pt x="788" y="482"/>
                </a:cubicBezTo>
                <a:cubicBezTo>
                  <a:pt x="787" y="482"/>
                  <a:pt x="786" y="482"/>
                  <a:pt x="785" y="483"/>
                </a:cubicBezTo>
                <a:cubicBezTo>
                  <a:pt x="786" y="483"/>
                  <a:pt x="787" y="485"/>
                  <a:pt x="786" y="487"/>
                </a:cubicBezTo>
                <a:cubicBezTo>
                  <a:pt x="786" y="487"/>
                  <a:pt x="784" y="487"/>
                  <a:pt x="784" y="488"/>
                </a:cubicBezTo>
                <a:cubicBezTo>
                  <a:pt x="787" y="488"/>
                  <a:pt x="784" y="494"/>
                  <a:pt x="786" y="494"/>
                </a:cubicBezTo>
                <a:cubicBezTo>
                  <a:pt x="786" y="491"/>
                  <a:pt x="788" y="487"/>
                  <a:pt x="790" y="485"/>
                </a:cubicBezTo>
                <a:cubicBezTo>
                  <a:pt x="790" y="484"/>
                  <a:pt x="789" y="485"/>
                  <a:pt x="789" y="484"/>
                </a:cubicBezTo>
                <a:cubicBezTo>
                  <a:pt x="792" y="483"/>
                  <a:pt x="793" y="477"/>
                  <a:pt x="797" y="478"/>
                </a:cubicBezTo>
                <a:cubicBezTo>
                  <a:pt x="797" y="479"/>
                  <a:pt x="796" y="481"/>
                  <a:pt x="797" y="481"/>
                </a:cubicBezTo>
                <a:cubicBezTo>
                  <a:pt x="799" y="477"/>
                  <a:pt x="801" y="475"/>
                  <a:pt x="804" y="474"/>
                </a:cubicBezTo>
                <a:cubicBezTo>
                  <a:pt x="805" y="475"/>
                  <a:pt x="805" y="477"/>
                  <a:pt x="806" y="478"/>
                </a:cubicBezTo>
                <a:cubicBezTo>
                  <a:pt x="805" y="479"/>
                  <a:pt x="804" y="479"/>
                  <a:pt x="804" y="480"/>
                </a:cubicBezTo>
                <a:cubicBezTo>
                  <a:pt x="807" y="479"/>
                  <a:pt x="807" y="483"/>
                  <a:pt x="805" y="484"/>
                </a:cubicBezTo>
                <a:cubicBezTo>
                  <a:pt x="807" y="485"/>
                  <a:pt x="808" y="482"/>
                  <a:pt x="810" y="483"/>
                </a:cubicBezTo>
                <a:cubicBezTo>
                  <a:pt x="809" y="485"/>
                  <a:pt x="811" y="484"/>
                  <a:pt x="811" y="486"/>
                </a:cubicBezTo>
                <a:cubicBezTo>
                  <a:pt x="810" y="489"/>
                  <a:pt x="807" y="486"/>
                  <a:pt x="806" y="487"/>
                </a:cubicBezTo>
                <a:cubicBezTo>
                  <a:pt x="807" y="492"/>
                  <a:pt x="800" y="489"/>
                  <a:pt x="798" y="492"/>
                </a:cubicBezTo>
                <a:cubicBezTo>
                  <a:pt x="798" y="498"/>
                  <a:pt x="801" y="492"/>
                  <a:pt x="804" y="493"/>
                </a:cubicBezTo>
                <a:cubicBezTo>
                  <a:pt x="805" y="493"/>
                  <a:pt x="806" y="496"/>
                  <a:pt x="804" y="497"/>
                </a:cubicBezTo>
                <a:cubicBezTo>
                  <a:pt x="808" y="496"/>
                  <a:pt x="810" y="494"/>
                  <a:pt x="812" y="498"/>
                </a:cubicBezTo>
                <a:cubicBezTo>
                  <a:pt x="814" y="497"/>
                  <a:pt x="812" y="495"/>
                  <a:pt x="813" y="495"/>
                </a:cubicBezTo>
                <a:cubicBezTo>
                  <a:pt x="814" y="495"/>
                  <a:pt x="814" y="496"/>
                  <a:pt x="815" y="496"/>
                </a:cubicBezTo>
                <a:cubicBezTo>
                  <a:pt x="814" y="496"/>
                  <a:pt x="813" y="497"/>
                  <a:pt x="813" y="498"/>
                </a:cubicBezTo>
                <a:cubicBezTo>
                  <a:pt x="814" y="498"/>
                  <a:pt x="816" y="499"/>
                  <a:pt x="816" y="502"/>
                </a:cubicBezTo>
                <a:cubicBezTo>
                  <a:pt x="816" y="500"/>
                  <a:pt x="819" y="500"/>
                  <a:pt x="819" y="501"/>
                </a:cubicBezTo>
                <a:cubicBezTo>
                  <a:pt x="818" y="501"/>
                  <a:pt x="818" y="503"/>
                  <a:pt x="817" y="503"/>
                </a:cubicBezTo>
                <a:cubicBezTo>
                  <a:pt x="815" y="502"/>
                  <a:pt x="812" y="502"/>
                  <a:pt x="811" y="506"/>
                </a:cubicBezTo>
                <a:cubicBezTo>
                  <a:pt x="813" y="510"/>
                  <a:pt x="814" y="514"/>
                  <a:pt x="816" y="517"/>
                </a:cubicBezTo>
                <a:cubicBezTo>
                  <a:pt x="814" y="517"/>
                  <a:pt x="814" y="515"/>
                  <a:pt x="814" y="514"/>
                </a:cubicBezTo>
                <a:cubicBezTo>
                  <a:pt x="813" y="516"/>
                  <a:pt x="812" y="512"/>
                  <a:pt x="811" y="515"/>
                </a:cubicBezTo>
                <a:cubicBezTo>
                  <a:pt x="812" y="517"/>
                  <a:pt x="814" y="517"/>
                  <a:pt x="814" y="521"/>
                </a:cubicBezTo>
                <a:cubicBezTo>
                  <a:pt x="814" y="523"/>
                  <a:pt x="812" y="522"/>
                  <a:pt x="812" y="523"/>
                </a:cubicBezTo>
                <a:cubicBezTo>
                  <a:pt x="814" y="525"/>
                  <a:pt x="816" y="528"/>
                  <a:pt x="815" y="532"/>
                </a:cubicBezTo>
                <a:cubicBezTo>
                  <a:pt x="817" y="533"/>
                  <a:pt x="817" y="530"/>
                  <a:pt x="818" y="531"/>
                </a:cubicBezTo>
                <a:cubicBezTo>
                  <a:pt x="818" y="533"/>
                  <a:pt x="816" y="535"/>
                  <a:pt x="817" y="537"/>
                </a:cubicBezTo>
                <a:cubicBezTo>
                  <a:pt x="818" y="535"/>
                  <a:pt x="819" y="533"/>
                  <a:pt x="820" y="532"/>
                </a:cubicBezTo>
                <a:cubicBezTo>
                  <a:pt x="820" y="533"/>
                  <a:pt x="821" y="534"/>
                  <a:pt x="821" y="535"/>
                </a:cubicBezTo>
                <a:cubicBezTo>
                  <a:pt x="820" y="536"/>
                  <a:pt x="818" y="534"/>
                  <a:pt x="818" y="537"/>
                </a:cubicBezTo>
                <a:cubicBezTo>
                  <a:pt x="819" y="538"/>
                  <a:pt x="820" y="539"/>
                  <a:pt x="821" y="539"/>
                </a:cubicBezTo>
                <a:cubicBezTo>
                  <a:pt x="821" y="537"/>
                  <a:pt x="820" y="535"/>
                  <a:pt x="823" y="535"/>
                </a:cubicBezTo>
                <a:cubicBezTo>
                  <a:pt x="823" y="536"/>
                  <a:pt x="824" y="538"/>
                  <a:pt x="824" y="540"/>
                </a:cubicBezTo>
                <a:cubicBezTo>
                  <a:pt x="824" y="535"/>
                  <a:pt x="825" y="531"/>
                  <a:pt x="827" y="528"/>
                </a:cubicBezTo>
                <a:cubicBezTo>
                  <a:pt x="825" y="528"/>
                  <a:pt x="826" y="525"/>
                  <a:pt x="826" y="524"/>
                </a:cubicBezTo>
                <a:cubicBezTo>
                  <a:pt x="827" y="524"/>
                  <a:pt x="829" y="525"/>
                  <a:pt x="828" y="523"/>
                </a:cubicBezTo>
                <a:cubicBezTo>
                  <a:pt x="827" y="522"/>
                  <a:pt x="827" y="522"/>
                  <a:pt x="826" y="520"/>
                </a:cubicBezTo>
                <a:cubicBezTo>
                  <a:pt x="826" y="524"/>
                  <a:pt x="822" y="529"/>
                  <a:pt x="821" y="525"/>
                </a:cubicBezTo>
                <a:cubicBezTo>
                  <a:pt x="822" y="524"/>
                  <a:pt x="822" y="522"/>
                  <a:pt x="822" y="521"/>
                </a:cubicBezTo>
                <a:cubicBezTo>
                  <a:pt x="820" y="521"/>
                  <a:pt x="820" y="524"/>
                  <a:pt x="819" y="521"/>
                </a:cubicBezTo>
                <a:cubicBezTo>
                  <a:pt x="822" y="521"/>
                  <a:pt x="820" y="519"/>
                  <a:pt x="819" y="518"/>
                </a:cubicBezTo>
                <a:cubicBezTo>
                  <a:pt x="820" y="514"/>
                  <a:pt x="820" y="514"/>
                  <a:pt x="820" y="514"/>
                </a:cubicBezTo>
                <a:cubicBezTo>
                  <a:pt x="822" y="515"/>
                  <a:pt x="825" y="512"/>
                  <a:pt x="826" y="514"/>
                </a:cubicBezTo>
                <a:cubicBezTo>
                  <a:pt x="825" y="516"/>
                  <a:pt x="823" y="514"/>
                  <a:pt x="823" y="516"/>
                </a:cubicBezTo>
                <a:cubicBezTo>
                  <a:pt x="824" y="518"/>
                  <a:pt x="826" y="516"/>
                  <a:pt x="827" y="519"/>
                </a:cubicBezTo>
                <a:cubicBezTo>
                  <a:pt x="828" y="518"/>
                  <a:pt x="828" y="518"/>
                  <a:pt x="829" y="517"/>
                </a:cubicBezTo>
                <a:cubicBezTo>
                  <a:pt x="829" y="515"/>
                  <a:pt x="827" y="515"/>
                  <a:pt x="828" y="513"/>
                </a:cubicBezTo>
                <a:cubicBezTo>
                  <a:pt x="828" y="514"/>
                  <a:pt x="828" y="514"/>
                  <a:pt x="829" y="514"/>
                </a:cubicBezTo>
                <a:cubicBezTo>
                  <a:pt x="829" y="513"/>
                  <a:pt x="829" y="513"/>
                  <a:pt x="829" y="513"/>
                </a:cubicBezTo>
                <a:cubicBezTo>
                  <a:pt x="829" y="512"/>
                  <a:pt x="829" y="511"/>
                  <a:pt x="829" y="511"/>
                </a:cubicBezTo>
                <a:cubicBezTo>
                  <a:pt x="826" y="512"/>
                  <a:pt x="823" y="511"/>
                  <a:pt x="822" y="508"/>
                </a:cubicBezTo>
                <a:cubicBezTo>
                  <a:pt x="824" y="510"/>
                  <a:pt x="824" y="508"/>
                  <a:pt x="827" y="508"/>
                </a:cubicBezTo>
                <a:cubicBezTo>
                  <a:pt x="827" y="510"/>
                  <a:pt x="827" y="510"/>
                  <a:pt x="827" y="510"/>
                </a:cubicBezTo>
                <a:cubicBezTo>
                  <a:pt x="828" y="509"/>
                  <a:pt x="828" y="510"/>
                  <a:pt x="830" y="511"/>
                </a:cubicBezTo>
                <a:cubicBezTo>
                  <a:pt x="829" y="508"/>
                  <a:pt x="828" y="508"/>
                  <a:pt x="828" y="505"/>
                </a:cubicBezTo>
                <a:cubicBezTo>
                  <a:pt x="826" y="507"/>
                  <a:pt x="823" y="506"/>
                  <a:pt x="821" y="505"/>
                </a:cubicBezTo>
                <a:cubicBezTo>
                  <a:pt x="824" y="506"/>
                  <a:pt x="823" y="500"/>
                  <a:pt x="823" y="500"/>
                </a:cubicBezTo>
                <a:cubicBezTo>
                  <a:pt x="820" y="501"/>
                  <a:pt x="821" y="507"/>
                  <a:pt x="818" y="503"/>
                </a:cubicBezTo>
                <a:cubicBezTo>
                  <a:pt x="820" y="503"/>
                  <a:pt x="820" y="501"/>
                  <a:pt x="821" y="498"/>
                </a:cubicBezTo>
                <a:cubicBezTo>
                  <a:pt x="819" y="499"/>
                  <a:pt x="819" y="497"/>
                  <a:pt x="818" y="496"/>
                </a:cubicBezTo>
                <a:cubicBezTo>
                  <a:pt x="820" y="496"/>
                  <a:pt x="820" y="495"/>
                  <a:pt x="821" y="494"/>
                </a:cubicBezTo>
                <a:cubicBezTo>
                  <a:pt x="820" y="492"/>
                  <a:pt x="824" y="492"/>
                  <a:pt x="822" y="490"/>
                </a:cubicBezTo>
                <a:cubicBezTo>
                  <a:pt x="821" y="492"/>
                  <a:pt x="820" y="491"/>
                  <a:pt x="819" y="492"/>
                </a:cubicBezTo>
                <a:cubicBezTo>
                  <a:pt x="820" y="488"/>
                  <a:pt x="816" y="486"/>
                  <a:pt x="819" y="484"/>
                </a:cubicBezTo>
                <a:cubicBezTo>
                  <a:pt x="820" y="485"/>
                  <a:pt x="821" y="484"/>
                  <a:pt x="822" y="485"/>
                </a:cubicBezTo>
                <a:cubicBezTo>
                  <a:pt x="823" y="483"/>
                  <a:pt x="822" y="483"/>
                  <a:pt x="822" y="482"/>
                </a:cubicBezTo>
                <a:cubicBezTo>
                  <a:pt x="824" y="481"/>
                  <a:pt x="826" y="481"/>
                  <a:pt x="827" y="479"/>
                </a:cubicBezTo>
                <a:cubicBezTo>
                  <a:pt x="826" y="479"/>
                  <a:pt x="827" y="475"/>
                  <a:pt x="827" y="475"/>
                </a:cubicBezTo>
                <a:cubicBezTo>
                  <a:pt x="828" y="479"/>
                  <a:pt x="831" y="475"/>
                  <a:pt x="833" y="477"/>
                </a:cubicBezTo>
                <a:cubicBezTo>
                  <a:pt x="831" y="476"/>
                  <a:pt x="832" y="474"/>
                  <a:pt x="833" y="473"/>
                </a:cubicBezTo>
                <a:cubicBezTo>
                  <a:pt x="832" y="473"/>
                  <a:pt x="830" y="474"/>
                  <a:pt x="831" y="471"/>
                </a:cubicBezTo>
                <a:cubicBezTo>
                  <a:pt x="833" y="472"/>
                  <a:pt x="835" y="471"/>
                  <a:pt x="837" y="470"/>
                </a:cubicBezTo>
                <a:cubicBezTo>
                  <a:pt x="837" y="472"/>
                  <a:pt x="838" y="474"/>
                  <a:pt x="837" y="477"/>
                </a:cubicBezTo>
                <a:cubicBezTo>
                  <a:pt x="838" y="476"/>
                  <a:pt x="839" y="476"/>
                  <a:pt x="839" y="475"/>
                </a:cubicBezTo>
                <a:cubicBezTo>
                  <a:pt x="837" y="474"/>
                  <a:pt x="840" y="472"/>
                  <a:pt x="840" y="468"/>
                </a:cubicBezTo>
                <a:cubicBezTo>
                  <a:pt x="842" y="469"/>
                  <a:pt x="842" y="466"/>
                  <a:pt x="843" y="466"/>
                </a:cubicBezTo>
                <a:cubicBezTo>
                  <a:pt x="843" y="469"/>
                  <a:pt x="844" y="472"/>
                  <a:pt x="842" y="474"/>
                </a:cubicBezTo>
                <a:cubicBezTo>
                  <a:pt x="844" y="474"/>
                  <a:pt x="844" y="475"/>
                  <a:pt x="846" y="474"/>
                </a:cubicBezTo>
                <a:cubicBezTo>
                  <a:pt x="846" y="479"/>
                  <a:pt x="847" y="482"/>
                  <a:pt x="849" y="484"/>
                </a:cubicBezTo>
                <a:cubicBezTo>
                  <a:pt x="850" y="482"/>
                  <a:pt x="848" y="481"/>
                  <a:pt x="850" y="481"/>
                </a:cubicBezTo>
                <a:cubicBezTo>
                  <a:pt x="851" y="482"/>
                  <a:pt x="852" y="482"/>
                  <a:pt x="852" y="485"/>
                </a:cubicBezTo>
                <a:cubicBezTo>
                  <a:pt x="850" y="485"/>
                  <a:pt x="850" y="482"/>
                  <a:pt x="850" y="485"/>
                </a:cubicBezTo>
                <a:cubicBezTo>
                  <a:pt x="853" y="486"/>
                  <a:pt x="853" y="488"/>
                  <a:pt x="855" y="489"/>
                </a:cubicBezTo>
                <a:cubicBezTo>
                  <a:pt x="853" y="490"/>
                  <a:pt x="849" y="495"/>
                  <a:pt x="847" y="491"/>
                </a:cubicBezTo>
                <a:cubicBezTo>
                  <a:pt x="848" y="489"/>
                  <a:pt x="849" y="490"/>
                  <a:pt x="849" y="488"/>
                </a:cubicBezTo>
                <a:cubicBezTo>
                  <a:pt x="847" y="487"/>
                  <a:pt x="846" y="488"/>
                  <a:pt x="845" y="487"/>
                </a:cubicBezTo>
                <a:cubicBezTo>
                  <a:pt x="844" y="488"/>
                  <a:pt x="844" y="489"/>
                  <a:pt x="844" y="491"/>
                </a:cubicBezTo>
                <a:cubicBezTo>
                  <a:pt x="844" y="491"/>
                  <a:pt x="845" y="491"/>
                  <a:pt x="845" y="492"/>
                </a:cubicBezTo>
                <a:cubicBezTo>
                  <a:pt x="845" y="495"/>
                  <a:pt x="843" y="495"/>
                  <a:pt x="841" y="495"/>
                </a:cubicBezTo>
                <a:cubicBezTo>
                  <a:pt x="843" y="498"/>
                  <a:pt x="842" y="503"/>
                  <a:pt x="841" y="507"/>
                </a:cubicBezTo>
                <a:cubicBezTo>
                  <a:pt x="842" y="508"/>
                  <a:pt x="843" y="508"/>
                  <a:pt x="845" y="508"/>
                </a:cubicBezTo>
                <a:cubicBezTo>
                  <a:pt x="842" y="511"/>
                  <a:pt x="846" y="510"/>
                  <a:pt x="846" y="511"/>
                </a:cubicBezTo>
                <a:cubicBezTo>
                  <a:pt x="845" y="513"/>
                  <a:pt x="845" y="513"/>
                  <a:pt x="846" y="514"/>
                </a:cubicBezTo>
                <a:cubicBezTo>
                  <a:pt x="846" y="516"/>
                  <a:pt x="844" y="515"/>
                  <a:pt x="844" y="517"/>
                </a:cubicBezTo>
                <a:cubicBezTo>
                  <a:pt x="845" y="518"/>
                  <a:pt x="846" y="519"/>
                  <a:pt x="847" y="520"/>
                </a:cubicBezTo>
                <a:cubicBezTo>
                  <a:pt x="847" y="517"/>
                  <a:pt x="847" y="516"/>
                  <a:pt x="848" y="514"/>
                </a:cubicBezTo>
                <a:cubicBezTo>
                  <a:pt x="846" y="513"/>
                  <a:pt x="848" y="508"/>
                  <a:pt x="846" y="509"/>
                </a:cubicBezTo>
                <a:cubicBezTo>
                  <a:pt x="846" y="507"/>
                  <a:pt x="848" y="508"/>
                  <a:pt x="849" y="507"/>
                </a:cubicBezTo>
                <a:cubicBezTo>
                  <a:pt x="848" y="506"/>
                  <a:pt x="847" y="506"/>
                  <a:pt x="847" y="505"/>
                </a:cubicBezTo>
                <a:cubicBezTo>
                  <a:pt x="847" y="506"/>
                  <a:pt x="847" y="508"/>
                  <a:pt x="846" y="508"/>
                </a:cubicBezTo>
                <a:cubicBezTo>
                  <a:pt x="845" y="506"/>
                  <a:pt x="844" y="504"/>
                  <a:pt x="844" y="500"/>
                </a:cubicBezTo>
                <a:cubicBezTo>
                  <a:pt x="847" y="500"/>
                  <a:pt x="846" y="505"/>
                  <a:pt x="849" y="505"/>
                </a:cubicBezTo>
                <a:cubicBezTo>
                  <a:pt x="848" y="506"/>
                  <a:pt x="849" y="507"/>
                  <a:pt x="849" y="508"/>
                </a:cubicBezTo>
                <a:cubicBezTo>
                  <a:pt x="851" y="509"/>
                  <a:pt x="850" y="506"/>
                  <a:pt x="852" y="506"/>
                </a:cubicBezTo>
                <a:cubicBezTo>
                  <a:pt x="854" y="507"/>
                  <a:pt x="852" y="509"/>
                  <a:pt x="853" y="510"/>
                </a:cubicBezTo>
                <a:cubicBezTo>
                  <a:pt x="854" y="508"/>
                  <a:pt x="853" y="507"/>
                  <a:pt x="854" y="506"/>
                </a:cubicBezTo>
                <a:cubicBezTo>
                  <a:pt x="852" y="506"/>
                  <a:pt x="852" y="505"/>
                  <a:pt x="852" y="503"/>
                </a:cubicBezTo>
                <a:cubicBezTo>
                  <a:pt x="855" y="502"/>
                  <a:pt x="855" y="509"/>
                  <a:pt x="858" y="505"/>
                </a:cubicBezTo>
                <a:cubicBezTo>
                  <a:pt x="855" y="504"/>
                  <a:pt x="855" y="504"/>
                  <a:pt x="855" y="504"/>
                </a:cubicBezTo>
                <a:cubicBezTo>
                  <a:pt x="856" y="502"/>
                  <a:pt x="854" y="501"/>
                  <a:pt x="856" y="501"/>
                </a:cubicBezTo>
                <a:cubicBezTo>
                  <a:pt x="857" y="504"/>
                  <a:pt x="858" y="499"/>
                  <a:pt x="859" y="499"/>
                </a:cubicBezTo>
                <a:cubicBezTo>
                  <a:pt x="859" y="496"/>
                  <a:pt x="858" y="497"/>
                  <a:pt x="857" y="494"/>
                </a:cubicBezTo>
                <a:cubicBezTo>
                  <a:pt x="858" y="495"/>
                  <a:pt x="857" y="491"/>
                  <a:pt x="859" y="491"/>
                </a:cubicBezTo>
                <a:cubicBezTo>
                  <a:pt x="859" y="492"/>
                  <a:pt x="859" y="497"/>
                  <a:pt x="860" y="494"/>
                </a:cubicBezTo>
                <a:cubicBezTo>
                  <a:pt x="859" y="493"/>
                  <a:pt x="860" y="491"/>
                  <a:pt x="860" y="490"/>
                </a:cubicBezTo>
                <a:cubicBezTo>
                  <a:pt x="858" y="489"/>
                  <a:pt x="857" y="491"/>
                  <a:pt x="857" y="489"/>
                </a:cubicBezTo>
                <a:cubicBezTo>
                  <a:pt x="859" y="486"/>
                  <a:pt x="861" y="490"/>
                  <a:pt x="862" y="489"/>
                </a:cubicBezTo>
                <a:cubicBezTo>
                  <a:pt x="861" y="488"/>
                  <a:pt x="860" y="486"/>
                  <a:pt x="861" y="484"/>
                </a:cubicBezTo>
                <a:cubicBezTo>
                  <a:pt x="863" y="484"/>
                  <a:pt x="863" y="482"/>
                  <a:pt x="865" y="482"/>
                </a:cubicBezTo>
                <a:cubicBezTo>
                  <a:pt x="864" y="486"/>
                  <a:pt x="868" y="483"/>
                  <a:pt x="868" y="485"/>
                </a:cubicBezTo>
                <a:cubicBezTo>
                  <a:pt x="867" y="488"/>
                  <a:pt x="866" y="485"/>
                  <a:pt x="864" y="486"/>
                </a:cubicBezTo>
                <a:cubicBezTo>
                  <a:pt x="864" y="488"/>
                  <a:pt x="865" y="488"/>
                  <a:pt x="863" y="490"/>
                </a:cubicBezTo>
                <a:cubicBezTo>
                  <a:pt x="866" y="488"/>
                  <a:pt x="866" y="491"/>
                  <a:pt x="865" y="494"/>
                </a:cubicBezTo>
                <a:cubicBezTo>
                  <a:pt x="868" y="491"/>
                  <a:pt x="869" y="496"/>
                  <a:pt x="874" y="496"/>
                </a:cubicBezTo>
                <a:cubicBezTo>
                  <a:pt x="874" y="491"/>
                  <a:pt x="876" y="495"/>
                  <a:pt x="876" y="496"/>
                </a:cubicBezTo>
                <a:cubicBezTo>
                  <a:pt x="876" y="494"/>
                  <a:pt x="875" y="491"/>
                  <a:pt x="877" y="490"/>
                </a:cubicBezTo>
                <a:cubicBezTo>
                  <a:pt x="877" y="491"/>
                  <a:pt x="877" y="491"/>
                  <a:pt x="878" y="491"/>
                </a:cubicBezTo>
                <a:cubicBezTo>
                  <a:pt x="879" y="489"/>
                  <a:pt x="880" y="488"/>
                  <a:pt x="881" y="486"/>
                </a:cubicBezTo>
                <a:cubicBezTo>
                  <a:pt x="881" y="485"/>
                  <a:pt x="880" y="485"/>
                  <a:pt x="880" y="485"/>
                </a:cubicBezTo>
                <a:cubicBezTo>
                  <a:pt x="881" y="486"/>
                  <a:pt x="884" y="486"/>
                  <a:pt x="885" y="487"/>
                </a:cubicBezTo>
                <a:cubicBezTo>
                  <a:pt x="883" y="491"/>
                  <a:pt x="883" y="498"/>
                  <a:pt x="885" y="499"/>
                </a:cubicBezTo>
                <a:cubicBezTo>
                  <a:pt x="884" y="501"/>
                  <a:pt x="880" y="503"/>
                  <a:pt x="881" y="506"/>
                </a:cubicBezTo>
                <a:cubicBezTo>
                  <a:pt x="882" y="505"/>
                  <a:pt x="882" y="503"/>
                  <a:pt x="884" y="504"/>
                </a:cubicBezTo>
                <a:cubicBezTo>
                  <a:pt x="884" y="505"/>
                  <a:pt x="882" y="507"/>
                  <a:pt x="883" y="508"/>
                </a:cubicBezTo>
                <a:cubicBezTo>
                  <a:pt x="886" y="506"/>
                  <a:pt x="885" y="503"/>
                  <a:pt x="887" y="500"/>
                </a:cubicBezTo>
                <a:cubicBezTo>
                  <a:pt x="886" y="500"/>
                  <a:pt x="885" y="499"/>
                  <a:pt x="886" y="497"/>
                </a:cubicBezTo>
                <a:cubicBezTo>
                  <a:pt x="887" y="497"/>
                  <a:pt x="888" y="496"/>
                  <a:pt x="889" y="496"/>
                </a:cubicBezTo>
                <a:cubicBezTo>
                  <a:pt x="891" y="491"/>
                  <a:pt x="892" y="485"/>
                  <a:pt x="895" y="481"/>
                </a:cubicBezTo>
                <a:cubicBezTo>
                  <a:pt x="893" y="481"/>
                  <a:pt x="893" y="485"/>
                  <a:pt x="892" y="483"/>
                </a:cubicBezTo>
                <a:cubicBezTo>
                  <a:pt x="892" y="481"/>
                  <a:pt x="893" y="481"/>
                  <a:pt x="894" y="479"/>
                </a:cubicBezTo>
                <a:cubicBezTo>
                  <a:pt x="893" y="479"/>
                  <a:pt x="892" y="479"/>
                  <a:pt x="892" y="478"/>
                </a:cubicBezTo>
                <a:cubicBezTo>
                  <a:pt x="893" y="477"/>
                  <a:pt x="894" y="478"/>
                  <a:pt x="894" y="477"/>
                </a:cubicBezTo>
                <a:cubicBezTo>
                  <a:pt x="894" y="475"/>
                  <a:pt x="893" y="474"/>
                  <a:pt x="893" y="472"/>
                </a:cubicBezTo>
                <a:cubicBezTo>
                  <a:pt x="896" y="472"/>
                  <a:pt x="897" y="466"/>
                  <a:pt x="894" y="465"/>
                </a:cubicBezTo>
                <a:cubicBezTo>
                  <a:pt x="895" y="462"/>
                  <a:pt x="897" y="461"/>
                  <a:pt x="899" y="458"/>
                </a:cubicBezTo>
                <a:cubicBezTo>
                  <a:pt x="900" y="462"/>
                  <a:pt x="898" y="463"/>
                  <a:pt x="898" y="466"/>
                </a:cubicBezTo>
                <a:cubicBezTo>
                  <a:pt x="901" y="468"/>
                  <a:pt x="902" y="457"/>
                  <a:pt x="900" y="459"/>
                </a:cubicBezTo>
                <a:cubicBezTo>
                  <a:pt x="901" y="457"/>
                  <a:pt x="902" y="457"/>
                  <a:pt x="903" y="458"/>
                </a:cubicBezTo>
                <a:cubicBezTo>
                  <a:pt x="903" y="456"/>
                  <a:pt x="905" y="457"/>
                  <a:pt x="905" y="455"/>
                </a:cubicBezTo>
                <a:cubicBezTo>
                  <a:pt x="904" y="455"/>
                  <a:pt x="903" y="455"/>
                  <a:pt x="903" y="454"/>
                </a:cubicBezTo>
                <a:cubicBezTo>
                  <a:pt x="904" y="453"/>
                  <a:pt x="905" y="453"/>
                  <a:pt x="906" y="452"/>
                </a:cubicBezTo>
                <a:cubicBezTo>
                  <a:pt x="906" y="447"/>
                  <a:pt x="907" y="446"/>
                  <a:pt x="908" y="440"/>
                </a:cubicBezTo>
                <a:cubicBezTo>
                  <a:pt x="907" y="438"/>
                  <a:pt x="905" y="438"/>
                  <a:pt x="905" y="436"/>
                </a:cubicBezTo>
                <a:cubicBezTo>
                  <a:pt x="906" y="435"/>
                  <a:pt x="906" y="434"/>
                  <a:pt x="906" y="432"/>
                </a:cubicBezTo>
                <a:cubicBezTo>
                  <a:pt x="907" y="432"/>
                  <a:pt x="908" y="432"/>
                  <a:pt x="908" y="431"/>
                </a:cubicBezTo>
                <a:cubicBezTo>
                  <a:pt x="909" y="428"/>
                  <a:pt x="908" y="428"/>
                  <a:pt x="908" y="426"/>
                </a:cubicBezTo>
                <a:cubicBezTo>
                  <a:pt x="909" y="426"/>
                  <a:pt x="911" y="426"/>
                  <a:pt x="912" y="427"/>
                </a:cubicBezTo>
                <a:cubicBezTo>
                  <a:pt x="912" y="426"/>
                  <a:pt x="913" y="426"/>
                  <a:pt x="913" y="424"/>
                </a:cubicBezTo>
                <a:cubicBezTo>
                  <a:pt x="911" y="423"/>
                  <a:pt x="910" y="426"/>
                  <a:pt x="909" y="424"/>
                </a:cubicBezTo>
                <a:cubicBezTo>
                  <a:pt x="909" y="422"/>
                  <a:pt x="911" y="421"/>
                  <a:pt x="912" y="423"/>
                </a:cubicBezTo>
                <a:cubicBezTo>
                  <a:pt x="914" y="418"/>
                  <a:pt x="921" y="415"/>
                  <a:pt x="916" y="410"/>
                </a:cubicBezTo>
                <a:cubicBezTo>
                  <a:pt x="917" y="410"/>
                  <a:pt x="918" y="409"/>
                  <a:pt x="919" y="410"/>
                </a:cubicBezTo>
                <a:cubicBezTo>
                  <a:pt x="918" y="406"/>
                  <a:pt x="919" y="406"/>
                  <a:pt x="918" y="404"/>
                </a:cubicBezTo>
                <a:cubicBezTo>
                  <a:pt x="919" y="403"/>
                  <a:pt x="919" y="402"/>
                  <a:pt x="920" y="402"/>
                </a:cubicBezTo>
                <a:cubicBezTo>
                  <a:pt x="921" y="402"/>
                  <a:pt x="921" y="403"/>
                  <a:pt x="922" y="403"/>
                </a:cubicBezTo>
                <a:cubicBezTo>
                  <a:pt x="925" y="398"/>
                  <a:pt x="924" y="387"/>
                  <a:pt x="918" y="392"/>
                </a:cubicBezTo>
                <a:cubicBezTo>
                  <a:pt x="919" y="390"/>
                  <a:pt x="919" y="389"/>
                  <a:pt x="921" y="388"/>
                </a:cubicBezTo>
                <a:cubicBezTo>
                  <a:pt x="922" y="389"/>
                  <a:pt x="924" y="390"/>
                  <a:pt x="926" y="391"/>
                </a:cubicBezTo>
                <a:cubicBezTo>
                  <a:pt x="929" y="398"/>
                  <a:pt x="930" y="407"/>
                  <a:pt x="924" y="413"/>
                </a:cubicBezTo>
                <a:cubicBezTo>
                  <a:pt x="922" y="415"/>
                  <a:pt x="920" y="413"/>
                  <a:pt x="919" y="417"/>
                </a:cubicBezTo>
                <a:cubicBezTo>
                  <a:pt x="921" y="417"/>
                  <a:pt x="922" y="416"/>
                  <a:pt x="923" y="418"/>
                </a:cubicBezTo>
                <a:cubicBezTo>
                  <a:pt x="924" y="412"/>
                  <a:pt x="930" y="418"/>
                  <a:pt x="932" y="415"/>
                </a:cubicBezTo>
                <a:cubicBezTo>
                  <a:pt x="933" y="416"/>
                  <a:pt x="932" y="418"/>
                  <a:pt x="934" y="418"/>
                </a:cubicBezTo>
                <a:cubicBezTo>
                  <a:pt x="935" y="418"/>
                  <a:pt x="936" y="417"/>
                  <a:pt x="937" y="416"/>
                </a:cubicBezTo>
                <a:cubicBezTo>
                  <a:pt x="938" y="419"/>
                  <a:pt x="942" y="417"/>
                  <a:pt x="946" y="419"/>
                </a:cubicBezTo>
                <a:cubicBezTo>
                  <a:pt x="946" y="420"/>
                  <a:pt x="945" y="420"/>
                  <a:pt x="945" y="420"/>
                </a:cubicBezTo>
                <a:cubicBezTo>
                  <a:pt x="951" y="419"/>
                  <a:pt x="955" y="424"/>
                  <a:pt x="961" y="420"/>
                </a:cubicBezTo>
                <a:cubicBezTo>
                  <a:pt x="963" y="421"/>
                  <a:pt x="963" y="423"/>
                  <a:pt x="966" y="423"/>
                </a:cubicBezTo>
                <a:cubicBezTo>
                  <a:pt x="966" y="425"/>
                  <a:pt x="966" y="426"/>
                  <a:pt x="966" y="428"/>
                </a:cubicBezTo>
                <a:cubicBezTo>
                  <a:pt x="975" y="420"/>
                  <a:pt x="974" y="399"/>
                  <a:pt x="964" y="397"/>
                </a:cubicBezTo>
                <a:close/>
                <a:moveTo>
                  <a:pt x="899" y="201"/>
                </a:moveTo>
                <a:cubicBezTo>
                  <a:pt x="899" y="203"/>
                  <a:pt x="898" y="202"/>
                  <a:pt x="897" y="203"/>
                </a:cubicBezTo>
                <a:cubicBezTo>
                  <a:pt x="897" y="203"/>
                  <a:pt x="896" y="202"/>
                  <a:pt x="897" y="200"/>
                </a:cubicBezTo>
                <a:cubicBezTo>
                  <a:pt x="898" y="200"/>
                  <a:pt x="899" y="201"/>
                  <a:pt x="899" y="201"/>
                </a:cubicBezTo>
                <a:close/>
                <a:moveTo>
                  <a:pt x="852" y="130"/>
                </a:moveTo>
                <a:cubicBezTo>
                  <a:pt x="853" y="130"/>
                  <a:pt x="853" y="133"/>
                  <a:pt x="854" y="133"/>
                </a:cubicBezTo>
                <a:cubicBezTo>
                  <a:pt x="854" y="136"/>
                  <a:pt x="852" y="134"/>
                  <a:pt x="851" y="135"/>
                </a:cubicBezTo>
                <a:cubicBezTo>
                  <a:pt x="850" y="135"/>
                  <a:pt x="852" y="132"/>
                  <a:pt x="852" y="130"/>
                </a:cubicBezTo>
                <a:close/>
                <a:moveTo>
                  <a:pt x="742" y="65"/>
                </a:moveTo>
                <a:cubicBezTo>
                  <a:pt x="739" y="61"/>
                  <a:pt x="745" y="60"/>
                  <a:pt x="747" y="61"/>
                </a:cubicBezTo>
                <a:cubicBezTo>
                  <a:pt x="746" y="61"/>
                  <a:pt x="746" y="64"/>
                  <a:pt x="747" y="62"/>
                </a:cubicBezTo>
                <a:cubicBezTo>
                  <a:pt x="748" y="62"/>
                  <a:pt x="747" y="63"/>
                  <a:pt x="747" y="65"/>
                </a:cubicBezTo>
                <a:cubicBezTo>
                  <a:pt x="745" y="64"/>
                  <a:pt x="743" y="62"/>
                  <a:pt x="742" y="65"/>
                </a:cubicBezTo>
                <a:close/>
                <a:moveTo>
                  <a:pt x="753" y="65"/>
                </a:moveTo>
                <a:cubicBezTo>
                  <a:pt x="756" y="64"/>
                  <a:pt x="760" y="62"/>
                  <a:pt x="763" y="64"/>
                </a:cubicBezTo>
                <a:cubicBezTo>
                  <a:pt x="760" y="67"/>
                  <a:pt x="754" y="68"/>
                  <a:pt x="753" y="65"/>
                </a:cubicBezTo>
                <a:close/>
                <a:moveTo>
                  <a:pt x="767" y="63"/>
                </a:moveTo>
                <a:cubicBezTo>
                  <a:pt x="768" y="61"/>
                  <a:pt x="770" y="61"/>
                  <a:pt x="770" y="62"/>
                </a:cubicBezTo>
                <a:cubicBezTo>
                  <a:pt x="769" y="63"/>
                  <a:pt x="768" y="64"/>
                  <a:pt x="767" y="63"/>
                </a:cubicBezTo>
                <a:close/>
                <a:moveTo>
                  <a:pt x="282" y="21"/>
                </a:moveTo>
                <a:cubicBezTo>
                  <a:pt x="282" y="19"/>
                  <a:pt x="281" y="18"/>
                  <a:pt x="282" y="16"/>
                </a:cubicBezTo>
                <a:cubicBezTo>
                  <a:pt x="284" y="17"/>
                  <a:pt x="284" y="17"/>
                  <a:pt x="284" y="17"/>
                </a:cubicBezTo>
                <a:cubicBezTo>
                  <a:pt x="283" y="19"/>
                  <a:pt x="285" y="18"/>
                  <a:pt x="285" y="19"/>
                </a:cubicBezTo>
                <a:cubicBezTo>
                  <a:pt x="284" y="19"/>
                  <a:pt x="284" y="21"/>
                  <a:pt x="282" y="21"/>
                </a:cubicBezTo>
                <a:close/>
                <a:moveTo>
                  <a:pt x="288" y="19"/>
                </a:moveTo>
                <a:cubicBezTo>
                  <a:pt x="288" y="17"/>
                  <a:pt x="290" y="17"/>
                  <a:pt x="291" y="16"/>
                </a:cubicBezTo>
                <a:cubicBezTo>
                  <a:pt x="291" y="18"/>
                  <a:pt x="289" y="19"/>
                  <a:pt x="288" y="19"/>
                </a:cubicBezTo>
                <a:close/>
                <a:moveTo>
                  <a:pt x="324" y="28"/>
                </a:moveTo>
                <a:cubicBezTo>
                  <a:pt x="325" y="23"/>
                  <a:pt x="326" y="26"/>
                  <a:pt x="328" y="25"/>
                </a:cubicBezTo>
                <a:cubicBezTo>
                  <a:pt x="328" y="28"/>
                  <a:pt x="326" y="27"/>
                  <a:pt x="324" y="28"/>
                </a:cubicBezTo>
                <a:close/>
                <a:moveTo>
                  <a:pt x="222" y="78"/>
                </a:moveTo>
                <a:cubicBezTo>
                  <a:pt x="222" y="75"/>
                  <a:pt x="224" y="76"/>
                  <a:pt x="225" y="77"/>
                </a:cubicBezTo>
                <a:cubicBezTo>
                  <a:pt x="224" y="79"/>
                  <a:pt x="223" y="77"/>
                  <a:pt x="222" y="78"/>
                </a:cubicBezTo>
                <a:close/>
                <a:moveTo>
                  <a:pt x="222" y="68"/>
                </a:moveTo>
                <a:cubicBezTo>
                  <a:pt x="223" y="68"/>
                  <a:pt x="225" y="69"/>
                  <a:pt x="225" y="66"/>
                </a:cubicBezTo>
                <a:cubicBezTo>
                  <a:pt x="226" y="66"/>
                  <a:pt x="226" y="67"/>
                  <a:pt x="228" y="67"/>
                </a:cubicBezTo>
                <a:cubicBezTo>
                  <a:pt x="227" y="69"/>
                  <a:pt x="228" y="70"/>
                  <a:pt x="228" y="71"/>
                </a:cubicBezTo>
                <a:cubicBezTo>
                  <a:pt x="226" y="70"/>
                  <a:pt x="222" y="74"/>
                  <a:pt x="222" y="68"/>
                </a:cubicBezTo>
                <a:close/>
                <a:moveTo>
                  <a:pt x="154" y="46"/>
                </a:moveTo>
                <a:cubicBezTo>
                  <a:pt x="155" y="43"/>
                  <a:pt x="156" y="45"/>
                  <a:pt x="158" y="45"/>
                </a:cubicBezTo>
                <a:cubicBezTo>
                  <a:pt x="158" y="49"/>
                  <a:pt x="156" y="46"/>
                  <a:pt x="154" y="46"/>
                </a:cubicBezTo>
                <a:close/>
                <a:moveTo>
                  <a:pt x="155" y="64"/>
                </a:moveTo>
                <a:cubicBezTo>
                  <a:pt x="156" y="62"/>
                  <a:pt x="158" y="62"/>
                  <a:pt x="160" y="62"/>
                </a:cubicBezTo>
                <a:cubicBezTo>
                  <a:pt x="160" y="64"/>
                  <a:pt x="159" y="66"/>
                  <a:pt x="159" y="68"/>
                </a:cubicBezTo>
                <a:cubicBezTo>
                  <a:pt x="157" y="66"/>
                  <a:pt x="157" y="65"/>
                  <a:pt x="155" y="64"/>
                </a:cubicBezTo>
                <a:close/>
                <a:moveTo>
                  <a:pt x="96" y="140"/>
                </a:moveTo>
                <a:cubicBezTo>
                  <a:pt x="96" y="143"/>
                  <a:pt x="94" y="143"/>
                  <a:pt x="94" y="140"/>
                </a:cubicBezTo>
                <a:lnTo>
                  <a:pt x="96" y="140"/>
                </a:lnTo>
                <a:close/>
                <a:moveTo>
                  <a:pt x="95" y="131"/>
                </a:moveTo>
                <a:cubicBezTo>
                  <a:pt x="95" y="132"/>
                  <a:pt x="95" y="133"/>
                  <a:pt x="95" y="135"/>
                </a:cubicBezTo>
                <a:cubicBezTo>
                  <a:pt x="93" y="136"/>
                  <a:pt x="93" y="133"/>
                  <a:pt x="92" y="133"/>
                </a:cubicBezTo>
                <a:cubicBezTo>
                  <a:pt x="93" y="132"/>
                  <a:pt x="94" y="131"/>
                  <a:pt x="95" y="131"/>
                </a:cubicBezTo>
                <a:close/>
                <a:moveTo>
                  <a:pt x="80" y="135"/>
                </a:moveTo>
                <a:cubicBezTo>
                  <a:pt x="82" y="135"/>
                  <a:pt x="82" y="136"/>
                  <a:pt x="83" y="136"/>
                </a:cubicBezTo>
                <a:cubicBezTo>
                  <a:pt x="82" y="138"/>
                  <a:pt x="81" y="139"/>
                  <a:pt x="79" y="141"/>
                </a:cubicBezTo>
                <a:cubicBezTo>
                  <a:pt x="79" y="144"/>
                  <a:pt x="81" y="140"/>
                  <a:pt x="81" y="141"/>
                </a:cubicBezTo>
                <a:cubicBezTo>
                  <a:pt x="81" y="144"/>
                  <a:pt x="79" y="142"/>
                  <a:pt x="78" y="143"/>
                </a:cubicBezTo>
                <a:cubicBezTo>
                  <a:pt x="78" y="139"/>
                  <a:pt x="75" y="140"/>
                  <a:pt x="76" y="137"/>
                </a:cubicBezTo>
                <a:cubicBezTo>
                  <a:pt x="78" y="138"/>
                  <a:pt x="80" y="138"/>
                  <a:pt x="80" y="135"/>
                </a:cubicBezTo>
                <a:close/>
                <a:moveTo>
                  <a:pt x="63" y="183"/>
                </a:moveTo>
                <a:cubicBezTo>
                  <a:pt x="63" y="185"/>
                  <a:pt x="65" y="184"/>
                  <a:pt x="65" y="186"/>
                </a:cubicBezTo>
                <a:cubicBezTo>
                  <a:pt x="64" y="188"/>
                  <a:pt x="63" y="189"/>
                  <a:pt x="62" y="190"/>
                </a:cubicBezTo>
                <a:cubicBezTo>
                  <a:pt x="60" y="185"/>
                  <a:pt x="62" y="182"/>
                  <a:pt x="60" y="177"/>
                </a:cubicBezTo>
                <a:cubicBezTo>
                  <a:pt x="62" y="178"/>
                  <a:pt x="62" y="174"/>
                  <a:pt x="64" y="175"/>
                </a:cubicBezTo>
                <a:cubicBezTo>
                  <a:pt x="63" y="177"/>
                  <a:pt x="62" y="179"/>
                  <a:pt x="63" y="181"/>
                </a:cubicBezTo>
                <a:cubicBezTo>
                  <a:pt x="65" y="180"/>
                  <a:pt x="66" y="179"/>
                  <a:pt x="67" y="181"/>
                </a:cubicBezTo>
                <a:cubicBezTo>
                  <a:pt x="66" y="184"/>
                  <a:pt x="64" y="182"/>
                  <a:pt x="63" y="183"/>
                </a:cubicBezTo>
                <a:close/>
                <a:moveTo>
                  <a:pt x="36" y="301"/>
                </a:moveTo>
                <a:cubicBezTo>
                  <a:pt x="37" y="299"/>
                  <a:pt x="39" y="299"/>
                  <a:pt x="40" y="301"/>
                </a:cubicBezTo>
                <a:cubicBezTo>
                  <a:pt x="39" y="303"/>
                  <a:pt x="38" y="301"/>
                  <a:pt x="36" y="301"/>
                </a:cubicBezTo>
                <a:close/>
                <a:moveTo>
                  <a:pt x="48" y="301"/>
                </a:moveTo>
                <a:cubicBezTo>
                  <a:pt x="47" y="301"/>
                  <a:pt x="46" y="303"/>
                  <a:pt x="47" y="303"/>
                </a:cubicBezTo>
                <a:cubicBezTo>
                  <a:pt x="46" y="305"/>
                  <a:pt x="43" y="302"/>
                  <a:pt x="42" y="301"/>
                </a:cubicBezTo>
                <a:cubicBezTo>
                  <a:pt x="43" y="298"/>
                  <a:pt x="46" y="301"/>
                  <a:pt x="47" y="302"/>
                </a:cubicBezTo>
                <a:cubicBezTo>
                  <a:pt x="46" y="299"/>
                  <a:pt x="45" y="299"/>
                  <a:pt x="47" y="297"/>
                </a:cubicBezTo>
                <a:cubicBezTo>
                  <a:pt x="45" y="295"/>
                  <a:pt x="41" y="298"/>
                  <a:pt x="41" y="293"/>
                </a:cubicBezTo>
                <a:cubicBezTo>
                  <a:pt x="45" y="293"/>
                  <a:pt x="49" y="292"/>
                  <a:pt x="51" y="297"/>
                </a:cubicBezTo>
                <a:cubicBezTo>
                  <a:pt x="52" y="297"/>
                  <a:pt x="53" y="297"/>
                  <a:pt x="53" y="299"/>
                </a:cubicBezTo>
                <a:cubicBezTo>
                  <a:pt x="52" y="299"/>
                  <a:pt x="50" y="300"/>
                  <a:pt x="51" y="297"/>
                </a:cubicBezTo>
                <a:cubicBezTo>
                  <a:pt x="50" y="298"/>
                  <a:pt x="48" y="298"/>
                  <a:pt x="47" y="299"/>
                </a:cubicBezTo>
                <a:cubicBezTo>
                  <a:pt x="49" y="301"/>
                  <a:pt x="52" y="302"/>
                  <a:pt x="54" y="300"/>
                </a:cubicBezTo>
                <a:cubicBezTo>
                  <a:pt x="55" y="305"/>
                  <a:pt x="49" y="304"/>
                  <a:pt x="48" y="301"/>
                </a:cubicBezTo>
                <a:close/>
                <a:moveTo>
                  <a:pt x="53" y="310"/>
                </a:moveTo>
                <a:cubicBezTo>
                  <a:pt x="54" y="310"/>
                  <a:pt x="55" y="311"/>
                  <a:pt x="55" y="311"/>
                </a:cubicBezTo>
                <a:cubicBezTo>
                  <a:pt x="55" y="314"/>
                  <a:pt x="52" y="313"/>
                  <a:pt x="53" y="310"/>
                </a:cubicBezTo>
                <a:close/>
                <a:moveTo>
                  <a:pt x="78" y="201"/>
                </a:moveTo>
                <a:cubicBezTo>
                  <a:pt x="75" y="198"/>
                  <a:pt x="70" y="202"/>
                  <a:pt x="67" y="198"/>
                </a:cubicBezTo>
                <a:cubicBezTo>
                  <a:pt x="67" y="195"/>
                  <a:pt x="67" y="193"/>
                  <a:pt x="65" y="193"/>
                </a:cubicBezTo>
                <a:cubicBezTo>
                  <a:pt x="66" y="191"/>
                  <a:pt x="66" y="189"/>
                  <a:pt x="66" y="186"/>
                </a:cubicBezTo>
                <a:cubicBezTo>
                  <a:pt x="67" y="187"/>
                  <a:pt x="68" y="189"/>
                  <a:pt x="69" y="190"/>
                </a:cubicBezTo>
                <a:cubicBezTo>
                  <a:pt x="71" y="188"/>
                  <a:pt x="73" y="190"/>
                  <a:pt x="74" y="188"/>
                </a:cubicBezTo>
                <a:cubicBezTo>
                  <a:pt x="76" y="189"/>
                  <a:pt x="76" y="191"/>
                  <a:pt x="76" y="194"/>
                </a:cubicBezTo>
                <a:cubicBezTo>
                  <a:pt x="78" y="192"/>
                  <a:pt x="79" y="193"/>
                  <a:pt x="79" y="196"/>
                </a:cubicBezTo>
                <a:cubicBezTo>
                  <a:pt x="78" y="197"/>
                  <a:pt x="77" y="197"/>
                  <a:pt x="77" y="195"/>
                </a:cubicBezTo>
                <a:cubicBezTo>
                  <a:pt x="76" y="197"/>
                  <a:pt x="79" y="198"/>
                  <a:pt x="78" y="201"/>
                </a:cubicBezTo>
                <a:close/>
                <a:moveTo>
                  <a:pt x="71" y="318"/>
                </a:moveTo>
                <a:cubicBezTo>
                  <a:pt x="72" y="317"/>
                  <a:pt x="72" y="319"/>
                  <a:pt x="74" y="319"/>
                </a:cubicBezTo>
                <a:cubicBezTo>
                  <a:pt x="73" y="321"/>
                  <a:pt x="70" y="320"/>
                  <a:pt x="71" y="318"/>
                </a:cubicBezTo>
                <a:close/>
                <a:moveTo>
                  <a:pt x="74" y="322"/>
                </a:moveTo>
                <a:cubicBezTo>
                  <a:pt x="73" y="327"/>
                  <a:pt x="70" y="322"/>
                  <a:pt x="74" y="322"/>
                </a:cubicBezTo>
                <a:close/>
                <a:moveTo>
                  <a:pt x="92" y="196"/>
                </a:moveTo>
                <a:cubicBezTo>
                  <a:pt x="92" y="196"/>
                  <a:pt x="93" y="196"/>
                  <a:pt x="93" y="196"/>
                </a:cubicBezTo>
                <a:cubicBezTo>
                  <a:pt x="89" y="203"/>
                  <a:pt x="88" y="196"/>
                  <a:pt x="81" y="199"/>
                </a:cubicBezTo>
                <a:cubicBezTo>
                  <a:pt x="81" y="197"/>
                  <a:pt x="80" y="195"/>
                  <a:pt x="81" y="193"/>
                </a:cubicBezTo>
                <a:cubicBezTo>
                  <a:pt x="80" y="193"/>
                  <a:pt x="80" y="194"/>
                  <a:pt x="79" y="194"/>
                </a:cubicBezTo>
                <a:cubicBezTo>
                  <a:pt x="81" y="190"/>
                  <a:pt x="78" y="190"/>
                  <a:pt x="78" y="186"/>
                </a:cubicBezTo>
                <a:cubicBezTo>
                  <a:pt x="84" y="189"/>
                  <a:pt x="94" y="186"/>
                  <a:pt x="95" y="194"/>
                </a:cubicBezTo>
                <a:cubicBezTo>
                  <a:pt x="97" y="193"/>
                  <a:pt x="98" y="193"/>
                  <a:pt x="99" y="195"/>
                </a:cubicBezTo>
                <a:cubicBezTo>
                  <a:pt x="100" y="194"/>
                  <a:pt x="99" y="193"/>
                  <a:pt x="99" y="192"/>
                </a:cubicBezTo>
                <a:cubicBezTo>
                  <a:pt x="101" y="193"/>
                  <a:pt x="102" y="194"/>
                  <a:pt x="103" y="197"/>
                </a:cubicBezTo>
                <a:cubicBezTo>
                  <a:pt x="97" y="196"/>
                  <a:pt x="95" y="197"/>
                  <a:pt x="92" y="196"/>
                </a:cubicBezTo>
                <a:close/>
                <a:moveTo>
                  <a:pt x="79" y="371"/>
                </a:moveTo>
                <a:cubicBezTo>
                  <a:pt x="79" y="369"/>
                  <a:pt x="81" y="370"/>
                  <a:pt x="81" y="369"/>
                </a:cubicBezTo>
                <a:cubicBezTo>
                  <a:pt x="82" y="369"/>
                  <a:pt x="82" y="370"/>
                  <a:pt x="82" y="372"/>
                </a:cubicBezTo>
                <a:cubicBezTo>
                  <a:pt x="81" y="372"/>
                  <a:pt x="80" y="372"/>
                  <a:pt x="79" y="371"/>
                </a:cubicBezTo>
                <a:close/>
                <a:moveTo>
                  <a:pt x="128" y="441"/>
                </a:moveTo>
                <a:cubicBezTo>
                  <a:pt x="126" y="441"/>
                  <a:pt x="127" y="439"/>
                  <a:pt x="126" y="438"/>
                </a:cubicBezTo>
                <a:cubicBezTo>
                  <a:pt x="126" y="436"/>
                  <a:pt x="128" y="438"/>
                  <a:pt x="128" y="436"/>
                </a:cubicBezTo>
                <a:cubicBezTo>
                  <a:pt x="129" y="436"/>
                  <a:pt x="128" y="439"/>
                  <a:pt x="128" y="441"/>
                </a:cubicBezTo>
                <a:close/>
                <a:moveTo>
                  <a:pt x="238" y="504"/>
                </a:moveTo>
                <a:cubicBezTo>
                  <a:pt x="241" y="509"/>
                  <a:pt x="235" y="509"/>
                  <a:pt x="234" y="509"/>
                </a:cubicBezTo>
                <a:cubicBezTo>
                  <a:pt x="234" y="509"/>
                  <a:pt x="234" y="505"/>
                  <a:pt x="233" y="508"/>
                </a:cubicBezTo>
                <a:cubicBezTo>
                  <a:pt x="233" y="507"/>
                  <a:pt x="234" y="507"/>
                  <a:pt x="233" y="505"/>
                </a:cubicBezTo>
                <a:cubicBezTo>
                  <a:pt x="236" y="505"/>
                  <a:pt x="237" y="508"/>
                  <a:pt x="238" y="504"/>
                </a:cubicBezTo>
                <a:close/>
                <a:moveTo>
                  <a:pt x="227" y="505"/>
                </a:moveTo>
                <a:cubicBezTo>
                  <a:pt x="224" y="505"/>
                  <a:pt x="220" y="508"/>
                  <a:pt x="218" y="506"/>
                </a:cubicBezTo>
                <a:cubicBezTo>
                  <a:pt x="220" y="503"/>
                  <a:pt x="226" y="502"/>
                  <a:pt x="227" y="505"/>
                </a:cubicBezTo>
                <a:close/>
                <a:moveTo>
                  <a:pt x="213" y="507"/>
                </a:moveTo>
                <a:cubicBezTo>
                  <a:pt x="213" y="509"/>
                  <a:pt x="211" y="509"/>
                  <a:pt x="210" y="508"/>
                </a:cubicBezTo>
                <a:cubicBezTo>
                  <a:pt x="211" y="506"/>
                  <a:pt x="212" y="506"/>
                  <a:pt x="213" y="507"/>
                </a:cubicBezTo>
                <a:close/>
                <a:moveTo>
                  <a:pt x="691" y="548"/>
                </a:moveTo>
                <a:cubicBezTo>
                  <a:pt x="690" y="550"/>
                  <a:pt x="691" y="551"/>
                  <a:pt x="691" y="552"/>
                </a:cubicBezTo>
                <a:cubicBezTo>
                  <a:pt x="689" y="552"/>
                  <a:pt x="689" y="552"/>
                  <a:pt x="689" y="552"/>
                </a:cubicBezTo>
                <a:cubicBezTo>
                  <a:pt x="690" y="550"/>
                  <a:pt x="687" y="551"/>
                  <a:pt x="687" y="550"/>
                </a:cubicBezTo>
                <a:cubicBezTo>
                  <a:pt x="689" y="550"/>
                  <a:pt x="688" y="547"/>
                  <a:pt x="691" y="548"/>
                </a:cubicBezTo>
                <a:close/>
                <a:moveTo>
                  <a:pt x="685" y="550"/>
                </a:moveTo>
                <a:cubicBezTo>
                  <a:pt x="684" y="552"/>
                  <a:pt x="683" y="552"/>
                  <a:pt x="682" y="552"/>
                </a:cubicBezTo>
                <a:cubicBezTo>
                  <a:pt x="682" y="550"/>
                  <a:pt x="683" y="550"/>
                  <a:pt x="685" y="550"/>
                </a:cubicBezTo>
                <a:close/>
                <a:moveTo>
                  <a:pt x="649" y="540"/>
                </a:moveTo>
                <a:cubicBezTo>
                  <a:pt x="648" y="545"/>
                  <a:pt x="647" y="542"/>
                  <a:pt x="645" y="543"/>
                </a:cubicBezTo>
                <a:cubicBezTo>
                  <a:pt x="645" y="540"/>
                  <a:pt x="647" y="541"/>
                  <a:pt x="649" y="540"/>
                </a:cubicBezTo>
                <a:close/>
                <a:moveTo>
                  <a:pt x="752" y="492"/>
                </a:moveTo>
                <a:cubicBezTo>
                  <a:pt x="751" y="495"/>
                  <a:pt x="749" y="494"/>
                  <a:pt x="749" y="492"/>
                </a:cubicBezTo>
                <a:cubicBezTo>
                  <a:pt x="749" y="491"/>
                  <a:pt x="751" y="492"/>
                  <a:pt x="752" y="492"/>
                </a:cubicBezTo>
                <a:close/>
                <a:moveTo>
                  <a:pt x="751" y="502"/>
                </a:moveTo>
                <a:cubicBezTo>
                  <a:pt x="750" y="502"/>
                  <a:pt x="748" y="501"/>
                  <a:pt x="749" y="504"/>
                </a:cubicBezTo>
                <a:cubicBezTo>
                  <a:pt x="747" y="504"/>
                  <a:pt x="747" y="503"/>
                  <a:pt x="746" y="503"/>
                </a:cubicBezTo>
                <a:cubicBezTo>
                  <a:pt x="746" y="500"/>
                  <a:pt x="746" y="500"/>
                  <a:pt x="746" y="498"/>
                </a:cubicBezTo>
                <a:cubicBezTo>
                  <a:pt x="748" y="499"/>
                  <a:pt x="752" y="496"/>
                  <a:pt x="751" y="502"/>
                </a:cubicBezTo>
                <a:close/>
                <a:moveTo>
                  <a:pt x="818" y="525"/>
                </a:moveTo>
                <a:cubicBezTo>
                  <a:pt x="817" y="528"/>
                  <a:pt x="817" y="526"/>
                  <a:pt x="815" y="526"/>
                </a:cubicBezTo>
                <a:cubicBezTo>
                  <a:pt x="815" y="522"/>
                  <a:pt x="816" y="525"/>
                  <a:pt x="818" y="525"/>
                </a:cubicBezTo>
                <a:close/>
                <a:moveTo>
                  <a:pt x="818" y="507"/>
                </a:moveTo>
                <a:cubicBezTo>
                  <a:pt x="817" y="509"/>
                  <a:pt x="815" y="509"/>
                  <a:pt x="813" y="509"/>
                </a:cubicBezTo>
                <a:cubicBezTo>
                  <a:pt x="813" y="507"/>
                  <a:pt x="814" y="505"/>
                  <a:pt x="814" y="503"/>
                </a:cubicBezTo>
                <a:cubicBezTo>
                  <a:pt x="816" y="505"/>
                  <a:pt x="816" y="506"/>
                  <a:pt x="818" y="507"/>
                </a:cubicBezTo>
                <a:close/>
                <a:moveTo>
                  <a:pt x="894" y="205"/>
                </a:moveTo>
                <a:cubicBezTo>
                  <a:pt x="893" y="205"/>
                  <a:pt x="893" y="203"/>
                  <a:pt x="892" y="203"/>
                </a:cubicBezTo>
                <a:cubicBezTo>
                  <a:pt x="893" y="200"/>
                  <a:pt x="895" y="202"/>
                  <a:pt x="894" y="205"/>
                </a:cubicBezTo>
                <a:close/>
                <a:moveTo>
                  <a:pt x="886" y="193"/>
                </a:moveTo>
                <a:cubicBezTo>
                  <a:pt x="885" y="195"/>
                  <a:pt x="882" y="194"/>
                  <a:pt x="883" y="192"/>
                </a:cubicBezTo>
                <a:cubicBezTo>
                  <a:pt x="885" y="191"/>
                  <a:pt x="885" y="193"/>
                  <a:pt x="886" y="193"/>
                </a:cubicBezTo>
                <a:close/>
                <a:moveTo>
                  <a:pt x="892" y="168"/>
                </a:moveTo>
                <a:cubicBezTo>
                  <a:pt x="891" y="168"/>
                  <a:pt x="890" y="166"/>
                  <a:pt x="890" y="165"/>
                </a:cubicBezTo>
                <a:cubicBezTo>
                  <a:pt x="891" y="162"/>
                  <a:pt x="894" y="167"/>
                  <a:pt x="892" y="168"/>
                </a:cubicBezTo>
                <a:close/>
                <a:moveTo>
                  <a:pt x="888" y="173"/>
                </a:moveTo>
                <a:cubicBezTo>
                  <a:pt x="889" y="173"/>
                  <a:pt x="889" y="172"/>
                  <a:pt x="889" y="171"/>
                </a:cubicBezTo>
                <a:cubicBezTo>
                  <a:pt x="890" y="171"/>
                  <a:pt x="890" y="172"/>
                  <a:pt x="891" y="173"/>
                </a:cubicBezTo>
                <a:cubicBezTo>
                  <a:pt x="891" y="176"/>
                  <a:pt x="886" y="173"/>
                  <a:pt x="887" y="174"/>
                </a:cubicBezTo>
                <a:cubicBezTo>
                  <a:pt x="887" y="176"/>
                  <a:pt x="885" y="173"/>
                  <a:pt x="886" y="172"/>
                </a:cubicBezTo>
                <a:cubicBezTo>
                  <a:pt x="886" y="171"/>
                  <a:pt x="888" y="171"/>
                  <a:pt x="888" y="173"/>
                </a:cubicBezTo>
                <a:close/>
                <a:moveTo>
                  <a:pt x="888" y="166"/>
                </a:moveTo>
                <a:cubicBezTo>
                  <a:pt x="888" y="167"/>
                  <a:pt x="887" y="167"/>
                  <a:pt x="887" y="167"/>
                </a:cubicBezTo>
                <a:cubicBezTo>
                  <a:pt x="887" y="168"/>
                  <a:pt x="887" y="168"/>
                  <a:pt x="888" y="169"/>
                </a:cubicBezTo>
                <a:cubicBezTo>
                  <a:pt x="888" y="171"/>
                  <a:pt x="886" y="170"/>
                  <a:pt x="885" y="169"/>
                </a:cubicBezTo>
                <a:cubicBezTo>
                  <a:pt x="886" y="168"/>
                  <a:pt x="886" y="165"/>
                  <a:pt x="888" y="166"/>
                </a:cubicBezTo>
                <a:close/>
                <a:moveTo>
                  <a:pt x="884" y="159"/>
                </a:moveTo>
                <a:cubicBezTo>
                  <a:pt x="884" y="158"/>
                  <a:pt x="888" y="159"/>
                  <a:pt x="887" y="161"/>
                </a:cubicBezTo>
                <a:cubicBezTo>
                  <a:pt x="885" y="162"/>
                  <a:pt x="885" y="160"/>
                  <a:pt x="884" y="159"/>
                </a:cubicBezTo>
                <a:close/>
                <a:moveTo>
                  <a:pt x="877" y="212"/>
                </a:moveTo>
                <a:cubicBezTo>
                  <a:pt x="879" y="212"/>
                  <a:pt x="877" y="213"/>
                  <a:pt x="878" y="214"/>
                </a:cubicBezTo>
                <a:cubicBezTo>
                  <a:pt x="880" y="213"/>
                  <a:pt x="883" y="214"/>
                  <a:pt x="884" y="214"/>
                </a:cubicBezTo>
                <a:cubicBezTo>
                  <a:pt x="884" y="216"/>
                  <a:pt x="882" y="215"/>
                  <a:pt x="881" y="215"/>
                </a:cubicBezTo>
                <a:cubicBezTo>
                  <a:pt x="881" y="218"/>
                  <a:pt x="883" y="218"/>
                  <a:pt x="886" y="218"/>
                </a:cubicBezTo>
                <a:cubicBezTo>
                  <a:pt x="885" y="221"/>
                  <a:pt x="884" y="221"/>
                  <a:pt x="884" y="223"/>
                </a:cubicBezTo>
                <a:cubicBezTo>
                  <a:pt x="882" y="222"/>
                  <a:pt x="884" y="221"/>
                  <a:pt x="881" y="222"/>
                </a:cubicBezTo>
                <a:cubicBezTo>
                  <a:pt x="881" y="220"/>
                  <a:pt x="883" y="220"/>
                  <a:pt x="883" y="219"/>
                </a:cubicBezTo>
                <a:cubicBezTo>
                  <a:pt x="880" y="221"/>
                  <a:pt x="877" y="222"/>
                  <a:pt x="875" y="220"/>
                </a:cubicBezTo>
                <a:cubicBezTo>
                  <a:pt x="877" y="219"/>
                  <a:pt x="879" y="218"/>
                  <a:pt x="881" y="216"/>
                </a:cubicBezTo>
                <a:cubicBezTo>
                  <a:pt x="880" y="215"/>
                  <a:pt x="873" y="218"/>
                  <a:pt x="873" y="213"/>
                </a:cubicBezTo>
                <a:cubicBezTo>
                  <a:pt x="875" y="212"/>
                  <a:pt x="876" y="215"/>
                  <a:pt x="877" y="212"/>
                </a:cubicBezTo>
                <a:close/>
                <a:moveTo>
                  <a:pt x="883" y="226"/>
                </a:moveTo>
                <a:cubicBezTo>
                  <a:pt x="881" y="227"/>
                  <a:pt x="881" y="226"/>
                  <a:pt x="881" y="223"/>
                </a:cubicBezTo>
                <a:cubicBezTo>
                  <a:pt x="883" y="223"/>
                  <a:pt x="883" y="223"/>
                  <a:pt x="883" y="223"/>
                </a:cubicBezTo>
                <a:lnTo>
                  <a:pt x="883" y="226"/>
                </a:lnTo>
                <a:close/>
                <a:moveTo>
                  <a:pt x="869" y="215"/>
                </a:moveTo>
                <a:cubicBezTo>
                  <a:pt x="870" y="215"/>
                  <a:pt x="870" y="219"/>
                  <a:pt x="872" y="216"/>
                </a:cubicBezTo>
                <a:cubicBezTo>
                  <a:pt x="873" y="215"/>
                  <a:pt x="873" y="218"/>
                  <a:pt x="874" y="219"/>
                </a:cubicBezTo>
                <a:cubicBezTo>
                  <a:pt x="872" y="219"/>
                  <a:pt x="871" y="221"/>
                  <a:pt x="869" y="221"/>
                </a:cubicBezTo>
                <a:cubicBezTo>
                  <a:pt x="871" y="215"/>
                  <a:pt x="866" y="221"/>
                  <a:pt x="866" y="217"/>
                </a:cubicBezTo>
                <a:cubicBezTo>
                  <a:pt x="868" y="217"/>
                  <a:pt x="869" y="218"/>
                  <a:pt x="869" y="215"/>
                </a:cubicBezTo>
                <a:close/>
                <a:moveTo>
                  <a:pt x="612" y="320"/>
                </a:moveTo>
                <a:cubicBezTo>
                  <a:pt x="612" y="322"/>
                  <a:pt x="611" y="321"/>
                  <a:pt x="611" y="323"/>
                </a:cubicBezTo>
                <a:cubicBezTo>
                  <a:pt x="610" y="323"/>
                  <a:pt x="610" y="319"/>
                  <a:pt x="612" y="320"/>
                </a:cubicBezTo>
                <a:close/>
                <a:moveTo>
                  <a:pt x="691" y="484"/>
                </a:moveTo>
                <a:cubicBezTo>
                  <a:pt x="691" y="486"/>
                  <a:pt x="691" y="486"/>
                  <a:pt x="691" y="486"/>
                </a:cubicBezTo>
                <a:cubicBezTo>
                  <a:pt x="690" y="486"/>
                  <a:pt x="690" y="485"/>
                  <a:pt x="689" y="485"/>
                </a:cubicBezTo>
                <a:cubicBezTo>
                  <a:pt x="689" y="484"/>
                  <a:pt x="690" y="484"/>
                  <a:pt x="691" y="484"/>
                </a:cubicBezTo>
                <a:close/>
                <a:moveTo>
                  <a:pt x="693" y="483"/>
                </a:moveTo>
                <a:cubicBezTo>
                  <a:pt x="696" y="483"/>
                  <a:pt x="696" y="483"/>
                  <a:pt x="696" y="483"/>
                </a:cubicBezTo>
                <a:cubicBezTo>
                  <a:pt x="695" y="487"/>
                  <a:pt x="693" y="484"/>
                  <a:pt x="692" y="487"/>
                </a:cubicBezTo>
                <a:cubicBezTo>
                  <a:pt x="692" y="486"/>
                  <a:pt x="692" y="484"/>
                  <a:pt x="693" y="483"/>
                </a:cubicBezTo>
                <a:close/>
                <a:moveTo>
                  <a:pt x="834" y="169"/>
                </a:moveTo>
                <a:cubicBezTo>
                  <a:pt x="834" y="170"/>
                  <a:pt x="834" y="170"/>
                  <a:pt x="834" y="170"/>
                </a:cubicBezTo>
                <a:cubicBezTo>
                  <a:pt x="834" y="172"/>
                  <a:pt x="834" y="172"/>
                  <a:pt x="834" y="172"/>
                </a:cubicBezTo>
                <a:cubicBezTo>
                  <a:pt x="832" y="171"/>
                  <a:pt x="832" y="169"/>
                  <a:pt x="831" y="168"/>
                </a:cubicBezTo>
                <a:cubicBezTo>
                  <a:pt x="831" y="167"/>
                  <a:pt x="834" y="165"/>
                  <a:pt x="831" y="165"/>
                </a:cubicBezTo>
                <a:cubicBezTo>
                  <a:pt x="837" y="160"/>
                  <a:pt x="834" y="170"/>
                  <a:pt x="834" y="169"/>
                </a:cubicBezTo>
                <a:close/>
                <a:moveTo>
                  <a:pt x="832" y="159"/>
                </a:moveTo>
                <a:cubicBezTo>
                  <a:pt x="830" y="160"/>
                  <a:pt x="830" y="156"/>
                  <a:pt x="829" y="158"/>
                </a:cubicBezTo>
                <a:cubicBezTo>
                  <a:pt x="828" y="157"/>
                  <a:pt x="831" y="157"/>
                  <a:pt x="830" y="155"/>
                </a:cubicBezTo>
                <a:cubicBezTo>
                  <a:pt x="831" y="156"/>
                  <a:pt x="832" y="156"/>
                  <a:pt x="832" y="159"/>
                </a:cubicBezTo>
                <a:close/>
                <a:moveTo>
                  <a:pt x="848" y="97"/>
                </a:moveTo>
                <a:cubicBezTo>
                  <a:pt x="851" y="96"/>
                  <a:pt x="848" y="91"/>
                  <a:pt x="852" y="92"/>
                </a:cubicBezTo>
                <a:cubicBezTo>
                  <a:pt x="851" y="95"/>
                  <a:pt x="851" y="98"/>
                  <a:pt x="848" y="97"/>
                </a:cubicBezTo>
                <a:close/>
                <a:moveTo>
                  <a:pt x="849" y="107"/>
                </a:moveTo>
                <a:cubicBezTo>
                  <a:pt x="849" y="106"/>
                  <a:pt x="850" y="106"/>
                  <a:pt x="851" y="106"/>
                </a:cubicBezTo>
                <a:cubicBezTo>
                  <a:pt x="851" y="109"/>
                  <a:pt x="851" y="109"/>
                  <a:pt x="851" y="109"/>
                </a:cubicBezTo>
                <a:cubicBezTo>
                  <a:pt x="849" y="110"/>
                  <a:pt x="851" y="107"/>
                  <a:pt x="849" y="107"/>
                </a:cubicBezTo>
                <a:close/>
                <a:moveTo>
                  <a:pt x="863" y="83"/>
                </a:moveTo>
                <a:cubicBezTo>
                  <a:pt x="863" y="84"/>
                  <a:pt x="861" y="86"/>
                  <a:pt x="863" y="86"/>
                </a:cubicBezTo>
                <a:cubicBezTo>
                  <a:pt x="863" y="87"/>
                  <a:pt x="862" y="86"/>
                  <a:pt x="861" y="87"/>
                </a:cubicBezTo>
                <a:cubicBezTo>
                  <a:pt x="862" y="85"/>
                  <a:pt x="862" y="85"/>
                  <a:pt x="862" y="83"/>
                </a:cubicBezTo>
                <a:lnTo>
                  <a:pt x="863" y="83"/>
                </a:lnTo>
                <a:close/>
                <a:moveTo>
                  <a:pt x="861" y="88"/>
                </a:moveTo>
                <a:cubicBezTo>
                  <a:pt x="860" y="90"/>
                  <a:pt x="858" y="90"/>
                  <a:pt x="857" y="92"/>
                </a:cubicBezTo>
                <a:cubicBezTo>
                  <a:pt x="856" y="92"/>
                  <a:pt x="858" y="88"/>
                  <a:pt x="858" y="87"/>
                </a:cubicBezTo>
                <a:cubicBezTo>
                  <a:pt x="860" y="87"/>
                  <a:pt x="860" y="88"/>
                  <a:pt x="861" y="88"/>
                </a:cubicBezTo>
                <a:close/>
                <a:moveTo>
                  <a:pt x="858" y="78"/>
                </a:moveTo>
                <a:cubicBezTo>
                  <a:pt x="859" y="78"/>
                  <a:pt x="858" y="80"/>
                  <a:pt x="860" y="80"/>
                </a:cubicBezTo>
                <a:cubicBezTo>
                  <a:pt x="859" y="80"/>
                  <a:pt x="858" y="81"/>
                  <a:pt x="856" y="82"/>
                </a:cubicBezTo>
                <a:cubicBezTo>
                  <a:pt x="856" y="79"/>
                  <a:pt x="858" y="81"/>
                  <a:pt x="858" y="78"/>
                </a:cubicBezTo>
                <a:close/>
                <a:moveTo>
                  <a:pt x="857" y="97"/>
                </a:moveTo>
                <a:cubicBezTo>
                  <a:pt x="858" y="97"/>
                  <a:pt x="859" y="96"/>
                  <a:pt x="858" y="95"/>
                </a:cubicBezTo>
                <a:cubicBezTo>
                  <a:pt x="857" y="94"/>
                  <a:pt x="860" y="96"/>
                  <a:pt x="860" y="96"/>
                </a:cubicBezTo>
                <a:cubicBezTo>
                  <a:pt x="858" y="101"/>
                  <a:pt x="858" y="103"/>
                  <a:pt x="856" y="106"/>
                </a:cubicBezTo>
                <a:cubicBezTo>
                  <a:pt x="854" y="103"/>
                  <a:pt x="854" y="99"/>
                  <a:pt x="853" y="97"/>
                </a:cubicBezTo>
                <a:cubicBezTo>
                  <a:pt x="855" y="96"/>
                  <a:pt x="856" y="95"/>
                  <a:pt x="857" y="97"/>
                </a:cubicBezTo>
                <a:close/>
                <a:moveTo>
                  <a:pt x="852" y="76"/>
                </a:moveTo>
                <a:cubicBezTo>
                  <a:pt x="852" y="77"/>
                  <a:pt x="856" y="75"/>
                  <a:pt x="857" y="74"/>
                </a:cubicBezTo>
                <a:cubicBezTo>
                  <a:pt x="856" y="78"/>
                  <a:pt x="852" y="79"/>
                  <a:pt x="851" y="79"/>
                </a:cubicBezTo>
                <a:cubicBezTo>
                  <a:pt x="851" y="77"/>
                  <a:pt x="853" y="78"/>
                  <a:pt x="852" y="76"/>
                </a:cubicBezTo>
                <a:close/>
                <a:moveTo>
                  <a:pt x="839" y="147"/>
                </a:moveTo>
                <a:cubicBezTo>
                  <a:pt x="837" y="147"/>
                  <a:pt x="837" y="148"/>
                  <a:pt x="836" y="146"/>
                </a:cubicBezTo>
                <a:cubicBezTo>
                  <a:pt x="837" y="144"/>
                  <a:pt x="840" y="144"/>
                  <a:pt x="839" y="147"/>
                </a:cubicBezTo>
                <a:close/>
                <a:moveTo>
                  <a:pt x="848" y="84"/>
                </a:moveTo>
                <a:cubicBezTo>
                  <a:pt x="849" y="86"/>
                  <a:pt x="846" y="87"/>
                  <a:pt x="844" y="87"/>
                </a:cubicBezTo>
                <a:cubicBezTo>
                  <a:pt x="844" y="84"/>
                  <a:pt x="847" y="86"/>
                  <a:pt x="848" y="84"/>
                </a:cubicBezTo>
                <a:close/>
                <a:moveTo>
                  <a:pt x="841" y="83"/>
                </a:moveTo>
                <a:cubicBezTo>
                  <a:pt x="841" y="85"/>
                  <a:pt x="839" y="85"/>
                  <a:pt x="838" y="85"/>
                </a:cubicBezTo>
                <a:cubicBezTo>
                  <a:pt x="839" y="83"/>
                  <a:pt x="840" y="82"/>
                  <a:pt x="841" y="83"/>
                </a:cubicBezTo>
                <a:close/>
                <a:moveTo>
                  <a:pt x="839" y="76"/>
                </a:moveTo>
                <a:cubicBezTo>
                  <a:pt x="838" y="78"/>
                  <a:pt x="839" y="77"/>
                  <a:pt x="838" y="79"/>
                </a:cubicBezTo>
                <a:cubicBezTo>
                  <a:pt x="839" y="79"/>
                  <a:pt x="839" y="79"/>
                  <a:pt x="839" y="79"/>
                </a:cubicBezTo>
                <a:cubicBezTo>
                  <a:pt x="840" y="81"/>
                  <a:pt x="835" y="75"/>
                  <a:pt x="839" y="76"/>
                </a:cubicBezTo>
                <a:close/>
                <a:moveTo>
                  <a:pt x="846" y="90"/>
                </a:moveTo>
                <a:cubicBezTo>
                  <a:pt x="848" y="90"/>
                  <a:pt x="846" y="93"/>
                  <a:pt x="848" y="92"/>
                </a:cubicBezTo>
                <a:cubicBezTo>
                  <a:pt x="846" y="96"/>
                  <a:pt x="845" y="97"/>
                  <a:pt x="844" y="101"/>
                </a:cubicBezTo>
                <a:cubicBezTo>
                  <a:pt x="842" y="98"/>
                  <a:pt x="838" y="102"/>
                  <a:pt x="836" y="103"/>
                </a:cubicBezTo>
                <a:cubicBezTo>
                  <a:pt x="835" y="102"/>
                  <a:pt x="835" y="100"/>
                  <a:pt x="832" y="101"/>
                </a:cubicBezTo>
                <a:cubicBezTo>
                  <a:pt x="833" y="97"/>
                  <a:pt x="834" y="100"/>
                  <a:pt x="836" y="99"/>
                </a:cubicBezTo>
                <a:cubicBezTo>
                  <a:pt x="836" y="93"/>
                  <a:pt x="832" y="97"/>
                  <a:pt x="831" y="95"/>
                </a:cubicBezTo>
                <a:cubicBezTo>
                  <a:pt x="836" y="91"/>
                  <a:pt x="842" y="96"/>
                  <a:pt x="846" y="90"/>
                </a:cubicBezTo>
                <a:close/>
                <a:moveTo>
                  <a:pt x="833" y="77"/>
                </a:moveTo>
                <a:cubicBezTo>
                  <a:pt x="831" y="79"/>
                  <a:pt x="832" y="76"/>
                  <a:pt x="830" y="76"/>
                </a:cubicBezTo>
                <a:cubicBezTo>
                  <a:pt x="831" y="74"/>
                  <a:pt x="834" y="75"/>
                  <a:pt x="833" y="77"/>
                </a:cubicBezTo>
                <a:close/>
                <a:moveTo>
                  <a:pt x="814" y="77"/>
                </a:moveTo>
                <a:cubicBezTo>
                  <a:pt x="814" y="80"/>
                  <a:pt x="811" y="80"/>
                  <a:pt x="812" y="77"/>
                </a:cubicBezTo>
                <a:lnTo>
                  <a:pt x="814" y="77"/>
                </a:lnTo>
                <a:close/>
                <a:moveTo>
                  <a:pt x="807" y="77"/>
                </a:moveTo>
                <a:cubicBezTo>
                  <a:pt x="807" y="73"/>
                  <a:pt x="810" y="76"/>
                  <a:pt x="811" y="76"/>
                </a:cubicBezTo>
                <a:cubicBezTo>
                  <a:pt x="810" y="79"/>
                  <a:pt x="808" y="77"/>
                  <a:pt x="807" y="77"/>
                </a:cubicBezTo>
                <a:close/>
                <a:moveTo>
                  <a:pt x="793" y="84"/>
                </a:moveTo>
                <a:cubicBezTo>
                  <a:pt x="795" y="81"/>
                  <a:pt x="799" y="85"/>
                  <a:pt x="803" y="83"/>
                </a:cubicBezTo>
                <a:cubicBezTo>
                  <a:pt x="801" y="88"/>
                  <a:pt x="795" y="86"/>
                  <a:pt x="793" y="84"/>
                </a:cubicBezTo>
                <a:close/>
                <a:moveTo>
                  <a:pt x="365" y="244"/>
                </a:moveTo>
                <a:cubicBezTo>
                  <a:pt x="367" y="245"/>
                  <a:pt x="366" y="249"/>
                  <a:pt x="364" y="248"/>
                </a:cubicBezTo>
                <a:cubicBezTo>
                  <a:pt x="364" y="246"/>
                  <a:pt x="365" y="246"/>
                  <a:pt x="365" y="244"/>
                </a:cubicBezTo>
                <a:close/>
                <a:moveTo>
                  <a:pt x="282" y="85"/>
                </a:moveTo>
                <a:cubicBezTo>
                  <a:pt x="283" y="83"/>
                  <a:pt x="283" y="83"/>
                  <a:pt x="283" y="83"/>
                </a:cubicBezTo>
                <a:cubicBezTo>
                  <a:pt x="284" y="83"/>
                  <a:pt x="283" y="84"/>
                  <a:pt x="285" y="84"/>
                </a:cubicBezTo>
                <a:cubicBezTo>
                  <a:pt x="284" y="85"/>
                  <a:pt x="284" y="85"/>
                  <a:pt x="282" y="85"/>
                </a:cubicBezTo>
                <a:close/>
                <a:moveTo>
                  <a:pt x="281" y="86"/>
                </a:moveTo>
                <a:cubicBezTo>
                  <a:pt x="278" y="85"/>
                  <a:pt x="278" y="85"/>
                  <a:pt x="278" y="85"/>
                </a:cubicBezTo>
                <a:cubicBezTo>
                  <a:pt x="279" y="82"/>
                  <a:pt x="280" y="85"/>
                  <a:pt x="282" y="82"/>
                </a:cubicBezTo>
                <a:cubicBezTo>
                  <a:pt x="281" y="83"/>
                  <a:pt x="281" y="85"/>
                  <a:pt x="281" y="86"/>
                </a:cubicBezTo>
                <a:close/>
                <a:moveTo>
                  <a:pt x="440" y="51"/>
                </a:moveTo>
                <a:cubicBezTo>
                  <a:pt x="444" y="51"/>
                  <a:pt x="448" y="51"/>
                  <a:pt x="452" y="52"/>
                </a:cubicBezTo>
                <a:cubicBezTo>
                  <a:pt x="452" y="53"/>
                  <a:pt x="452" y="53"/>
                  <a:pt x="453" y="54"/>
                </a:cubicBezTo>
                <a:cubicBezTo>
                  <a:pt x="450" y="56"/>
                  <a:pt x="445" y="55"/>
                  <a:pt x="445" y="52"/>
                </a:cubicBezTo>
                <a:cubicBezTo>
                  <a:pt x="441" y="56"/>
                  <a:pt x="435" y="50"/>
                  <a:pt x="430" y="51"/>
                </a:cubicBezTo>
                <a:cubicBezTo>
                  <a:pt x="430" y="49"/>
                  <a:pt x="429" y="49"/>
                  <a:pt x="428" y="51"/>
                </a:cubicBezTo>
                <a:cubicBezTo>
                  <a:pt x="428" y="50"/>
                  <a:pt x="429" y="48"/>
                  <a:pt x="428" y="47"/>
                </a:cubicBezTo>
                <a:cubicBezTo>
                  <a:pt x="426" y="51"/>
                  <a:pt x="421" y="44"/>
                  <a:pt x="419" y="49"/>
                </a:cubicBezTo>
                <a:cubicBezTo>
                  <a:pt x="418" y="48"/>
                  <a:pt x="418" y="47"/>
                  <a:pt x="417" y="47"/>
                </a:cubicBezTo>
                <a:cubicBezTo>
                  <a:pt x="425" y="45"/>
                  <a:pt x="433" y="46"/>
                  <a:pt x="440" y="51"/>
                </a:cubicBezTo>
                <a:close/>
                <a:moveTo>
                  <a:pt x="383" y="54"/>
                </a:moveTo>
                <a:cubicBezTo>
                  <a:pt x="384" y="56"/>
                  <a:pt x="379" y="57"/>
                  <a:pt x="380" y="54"/>
                </a:cubicBezTo>
                <a:cubicBezTo>
                  <a:pt x="382" y="56"/>
                  <a:pt x="381" y="54"/>
                  <a:pt x="383" y="54"/>
                </a:cubicBezTo>
                <a:close/>
                <a:moveTo>
                  <a:pt x="381" y="14"/>
                </a:moveTo>
                <a:cubicBezTo>
                  <a:pt x="380" y="15"/>
                  <a:pt x="380" y="18"/>
                  <a:pt x="379" y="18"/>
                </a:cubicBezTo>
                <a:cubicBezTo>
                  <a:pt x="379" y="16"/>
                  <a:pt x="379" y="13"/>
                  <a:pt x="381" y="14"/>
                </a:cubicBezTo>
                <a:close/>
                <a:moveTo>
                  <a:pt x="292" y="70"/>
                </a:moveTo>
                <a:cubicBezTo>
                  <a:pt x="294" y="71"/>
                  <a:pt x="290" y="72"/>
                  <a:pt x="289" y="73"/>
                </a:cubicBezTo>
                <a:cubicBezTo>
                  <a:pt x="288" y="71"/>
                  <a:pt x="292" y="71"/>
                  <a:pt x="292" y="70"/>
                </a:cubicBezTo>
                <a:close/>
                <a:moveTo>
                  <a:pt x="280" y="55"/>
                </a:moveTo>
                <a:cubicBezTo>
                  <a:pt x="282" y="55"/>
                  <a:pt x="281" y="59"/>
                  <a:pt x="283" y="58"/>
                </a:cubicBezTo>
                <a:cubicBezTo>
                  <a:pt x="282" y="59"/>
                  <a:pt x="281" y="59"/>
                  <a:pt x="279" y="59"/>
                </a:cubicBezTo>
                <a:cubicBezTo>
                  <a:pt x="279" y="57"/>
                  <a:pt x="280" y="57"/>
                  <a:pt x="280" y="55"/>
                </a:cubicBezTo>
                <a:close/>
                <a:moveTo>
                  <a:pt x="275" y="53"/>
                </a:moveTo>
                <a:cubicBezTo>
                  <a:pt x="276" y="52"/>
                  <a:pt x="278" y="52"/>
                  <a:pt x="279" y="52"/>
                </a:cubicBezTo>
                <a:cubicBezTo>
                  <a:pt x="279" y="53"/>
                  <a:pt x="279" y="54"/>
                  <a:pt x="278" y="55"/>
                </a:cubicBezTo>
                <a:cubicBezTo>
                  <a:pt x="277" y="55"/>
                  <a:pt x="276" y="54"/>
                  <a:pt x="275" y="53"/>
                </a:cubicBezTo>
                <a:close/>
                <a:moveTo>
                  <a:pt x="270" y="74"/>
                </a:moveTo>
                <a:cubicBezTo>
                  <a:pt x="271" y="75"/>
                  <a:pt x="272" y="76"/>
                  <a:pt x="273" y="75"/>
                </a:cubicBezTo>
                <a:cubicBezTo>
                  <a:pt x="273" y="73"/>
                  <a:pt x="271" y="74"/>
                  <a:pt x="271" y="72"/>
                </a:cubicBezTo>
                <a:cubicBezTo>
                  <a:pt x="272" y="71"/>
                  <a:pt x="274" y="72"/>
                  <a:pt x="276" y="72"/>
                </a:cubicBezTo>
                <a:cubicBezTo>
                  <a:pt x="275" y="71"/>
                  <a:pt x="275" y="67"/>
                  <a:pt x="272" y="68"/>
                </a:cubicBezTo>
                <a:cubicBezTo>
                  <a:pt x="272" y="65"/>
                  <a:pt x="273" y="66"/>
                  <a:pt x="274" y="66"/>
                </a:cubicBezTo>
                <a:cubicBezTo>
                  <a:pt x="275" y="64"/>
                  <a:pt x="274" y="64"/>
                  <a:pt x="275" y="63"/>
                </a:cubicBezTo>
                <a:cubicBezTo>
                  <a:pt x="273" y="63"/>
                  <a:pt x="272" y="63"/>
                  <a:pt x="271" y="62"/>
                </a:cubicBezTo>
                <a:cubicBezTo>
                  <a:pt x="271" y="60"/>
                  <a:pt x="274" y="62"/>
                  <a:pt x="273" y="59"/>
                </a:cubicBezTo>
                <a:cubicBezTo>
                  <a:pt x="274" y="58"/>
                  <a:pt x="274" y="60"/>
                  <a:pt x="275" y="61"/>
                </a:cubicBezTo>
                <a:cubicBezTo>
                  <a:pt x="275" y="61"/>
                  <a:pt x="275" y="60"/>
                  <a:pt x="275" y="59"/>
                </a:cubicBezTo>
                <a:cubicBezTo>
                  <a:pt x="276" y="59"/>
                  <a:pt x="276" y="60"/>
                  <a:pt x="276" y="61"/>
                </a:cubicBezTo>
                <a:cubicBezTo>
                  <a:pt x="277" y="61"/>
                  <a:pt x="277" y="59"/>
                  <a:pt x="278" y="61"/>
                </a:cubicBezTo>
                <a:cubicBezTo>
                  <a:pt x="278" y="62"/>
                  <a:pt x="278" y="62"/>
                  <a:pt x="277" y="63"/>
                </a:cubicBezTo>
                <a:cubicBezTo>
                  <a:pt x="279" y="66"/>
                  <a:pt x="283" y="62"/>
                  <a:pt x="287" y="63"/>
                </a:cubicBezTo>
                <a:cubicBezTo>
                  <a:pt x="287" y="62"/>
                  <a:pt x="286" y="62"/>
                  <a:pt x="287" y="60"/>
                </a:cubicBezTo>
                <a:cubicBezTo>
                  <a:pt x="288" y="60"/>
                  <a:pt x="287" y="63"/>
                  <a:pt x="289" y="62"/>
                </a:cubicBezTo>
                <a:cubicBezTo>
                  <a:pt x="288" y="66"/>
                  <a:pt x="291" y="65"/>
                  <a:pt x="292" y="66"/>
                </a:cubicBezTo>
                <a:cubicBezTo>
                  <a:pt x="291" y="69"/>
                  <a:pt x="290" y="71"/>
                  <a:pt x="288" y="71"/>
                </a:cubicBezTo>
                <a:cubicBezTo>
                  <a:pt x="287" y="73"/>
                  <a:pt x="289" y="72"/>
                  <a:pt x="288" y="74"/>
                </a:cubicBezTo>
                <a:cubicBezTo>
                  <a:pt x="282" y="75"/>
                  <a:pt x="280" y="72"/>
                  <a:pt x="274" y="74"/>
                </a:cubicBezTo>
                <a:cubicBezTo>
                  <a:pt x="276" y="77"/>
                  <a:pt x="272" y="77"/>
                  <a:pt x="274" y="81"/>
                </a:cubicBezTo>
                <a:cubicBezTo>
                  <a:pt x="275" y="80"/>
                  <a:pt x="276" y="80"/>
                  <a:pt x="277" y="79"/>
                </a:cubicBezTo>
                <a:cubicBezTo>
                  <a:pt x="278" y="80"/>
                  <a:pt x="276" y="82"/>
                  <a:pt x="279" y="82"/>
                </a:cubicBezTo>
                <a:cubicBezTo>
                  <a:pt x="279" y="84"/>
                  <a:pt x="277" y="85"/>
                  <a:pt x="277" y="87"/>
                </a:cubicBezTo>
                <a:cubicBezTo>
                  <a:pt x="275" y="87"/>
                  <a:pt x="278" y="84"/>
                  <a:pt x="276" y="85"/>
                </a:cubicBezTo>
                <a:cubicBezTo>
                  <a:pt x="276" y="83"/>
                  <a:pt x="277" y="83"/>
                  <a:pt x="277" y="81"/>
                </a:cubicBezTo>
                <a:cubicBezTo>
                  <a:pt x="276" y="84"/>
                  <a:pt x="273" y="83"/>
                  <a:pt x="272" y="84"/>
                </a:cubicBezTo>
                <a:cubicBezTo>
                  <a:pt x="273" y="79"/>
                  <a:pt x="270" y="81"/>
                  <a:pt x="272" y="78"/>
                </a:cubicBezTo>
                <a:cubicBezTo>
                  <a:pt x="272" y="77"/>
                  <a:pt x="270" y="78"/>
                  <a:pt x="269" y="77"/>
                </a:cubicBezTo>
                <a:cubicBezTo>
                  <a:pt x="269" y="76"/>
                  <a:pt x="270" y="76"/>
                  <a:pt x="270" y="74"/>
                </a:cubicBezTo>
                <a:close/>
                <a:moveTo>
                  <a:pt x="269" y="82"/>
                </a:moveTo>
                <a:cubicBezTo>
                  <a:pt x="268" y="82"/>
                  <a:pt x="269" y="79"/>
                  <a:pt x="269" y="78"/>
                </a:cubicBezTo>
                <a:cubicBezTo>
                  <a:pt x="269" y="78"/>
                  <a:pt x="270" y="79"/>
                  <a:pt x="270" y="79"/>
                </a:cubicBezTo>
                <a:cubicBezTo>
                  <a:pt x="270" y="81"/>
                  <a:pt x="269" y="80"/>
                  <a:pt x="269" y="82"/>
                </a:cubicBezTo>
                <a:close/>
                <a:moveTo>
                  <a:pt x="116" y="324"/>
                </a:moveTo>
                <a:cubicBezTo>
                  <a:pt x="117" y="324"/>
                  <a:pt x="117" y="325"/>
                  <a:pt x="117" y="326"/>
                </a:cubicBezTo>
                <a:cubicBezTo>
                  <a:pt x="116" y="326"/>
                  <a:pt x="116" y="326"/>
                  <a:pt x="116" y="326"/>
                </a:cubicBezTo>
                <a:cubicBezTo>
                  <a:pt x="116" y="325"/>
                  <a:pt x="116" y="324"/>
                  <a:pt x="116" y="324"/>
                </a:cubicBezTo>
                <a:close/>
                <a:moveTo>
                  <a:pt x="168" y="96"/>
                </a:moveTo>
                <a:cubicBezTo>
                  <a:pt x="167" y="99"/>
                  <a:pt x="164" y="97"/>
                  <a:pt x="163" y="97"/>
                </a:cubicBezTo>
                <a:cubicBezTo>
                  <a:pt x="164" y="96"/>
                  <a:pt x="167" y="95"/>
                  <a:pt x="168" y="96"/>
                </a:cubicBezTo>
                <a:close/>
                <a:moveTo>
                  <a:pt x="150" y="92"/>
                </a:moveTo>
                <a:cubicBezTo>
                  <a:pt x="148" y="95"/>
                  <a:pt x="150" y="96"/>
                  <a:pt x="150" y="99"/>
                </a:cubicBezTo>
                <a:cubicBezTo>
                  <a:pt x="148" y="99"/>
                  <a:pt x="148" y="99"/>
                  <a:pt x="148" y="99"/>
                </a:cubicBezTo>
                <a:cubicBezTo>
                  <a:pt x="148" y="95"/>
                  <a:pt x="148" y="96"/>
                  <a:pt x="148" y="92"/>
                </a:cubicBezTo>
                <a:lnTo>
                  <a:pt x="150" y="92"/>
                </a:lnTo>
                <a:close/>
                <a:moveTo>
                  <a:pt x="97" y="349"/>
                </a:moveTo>
                <a:cubicBezTo>
                  <a:pt x="95" y="349"/>
                  <a:pt x="95" y="349"/>
                  <a:pt x="95" y="349"/>
                </a:cubicBezTo>
                <a:cubicBezTo>
                  <a:pt x="95" y="346"/>
                  <a:pt x="95" y="346"/>
                  <a:pt x="95" y="346"/>
                </a:cubicBezTo>
                <a:cubicBezTo>
                  <a:pt x="97" y="345"/>
                  <a:pt x="97" y="346"/>
                  <a:pt x="97" y="349"/>
                </a:cubicBezTo>
                <a:close/>
                <a:moveTo>
                  <a:pt x="129" y="119"/>
                </a:moveTo>
                <a:cubicBezTo>
                  <a:pt x="130" y="115"/>
                  <a:pt x="130" y="115"/>
                  <a:pt x="130" y="115"/>
                </a:cubicBezTo>
                <a:cubicBezTo>
                  <a:pt x="131" y="115"/>
                  <a:pt x="131" y="117"/>
                  <a:pt x="131" y="119"/>
                </a:cubicBezTo>
                <a:lnTo>
                  <a:pt x="129" y="119"/>
                </a:lnTo>
                <a:close/>
                <a:moveTo>
                  <a:pt x="84" y="367"/>
                </a:moveTo>
                <a:cubicBezTo>
                  <a:pt x="86" y="367"/>
                  <a:pt x="86" y="369"/>
                  <a:pt x="87" y="369"/>
                </a:cubicBezTo>
                <a:cubicBezTo>
                  <a:pt x="86" y="372"/>
                  <a:pt x="84" y="370"/>
                  <a:pt x="84" y="367"/>
                </a:cubicBezTo>
                <a:close/>
                <a:moveTo>
                  <a:pt x="94" y="326"/>
                </a:moveTo>
                <a:cubicBezTo>
                  <a:pt x="93" y="325"/>
                  <a:pt x="94" y="322"/>
                  <a:pt x="96" y="322"/>
                </a:cubicBezTo>
                <a:cubicBezTo>
                  <a:pt x="95" y="325"/>
                  <a:pt x="95" y="325"/>
                  <a:pt x="95" y="325"/>
                </a:cubicBezTo>
                <a:cubicBezTo>
                  <a:pt x="95" y="325"/>
                  <a:pt x="94" y="325"/>
                  <a:pt x="94" y="326"/>
                </a:cubicBezTo>
                <a:close/>
                <a:moveTo>
                  <a:pt x="135" y="107"/>
                </a:moveTo>
                <a:cubicBezTo>
                  <a:pt x="132" y="107"/>
                  <a:pt x="132" y="107"/>
                  <a:pt x="132" y="107"/>
                </a:cubicBezTo>
                <a:cubicBezTo>
                  <a:pt x="133" y="106"/>
                  <a:pt x="132" y="106"/>
                  <a:pt x="132" y="104"/>
                </a:cubicBezTo>
                <a:cubicBezTo>
                  <a:pt x="134" y="105"/>
                  <a:pt x="135" y="107"/>
                  <a:pt x="137" y="107"/>
                </a:cubicBezTo>
                <a:cubicBezTo>
                  <a:pt x="137" y="109"/>
                  <a:pt x="139" y="111"/>
                  <a:pt x="137" y="112"/>
                </a:cubicBezTo>
                <a:cubicBezTo>
                  <a:pt x="135" y="112"/>
                  <a:pt x="136" y="109"/>
                  <a:pt x="135" y="107"/>
                </a:cubicBezTo>
                <a:close/>
                <a:moveTo>
                  <a:pt x="93" y="379"/>
                </a:moveTo>
                <a:cubicBezTo>
                  <a:pt x="94" y="377"/>
                  <a:pt x="96" y="378"/>
                  <a:pt x="96" y="380"/>
                </a:cubicBezTo>
                <a:cubicBezTo>
                  <a:pt x="94" y="381"/>
                  <a:pt x="94" y="379"/>
                  <a:pt x="93" y="379"/>
                </a:cubicBezTo>
                <a:close/>
                <a:moveTo>
                  <a:pt x="87" y="404"/>
                </a:moveTo>
                <a:cubicBezTo>
                  <a:pt x="89" y="404"/>
                  <a:pt x="89" y="406"/>
                  <a:pt x="90" y="407"/>
                </a:cubicBezTo>
                <a:cubicBezTo>
                  <a:pt x="88" y="411"/>
                  <a:pt x="86" y="405"/>
                  <a:pt x="87" y="404"/>
                </a:cubicBezTo>
                <a:close/>
                <a:moveTo>
                  <a:pt x="91" y="399"/>
                </a:moveTo>
                <a:cubicBezTo>
                  <a:pt x="91" y="399"/>
                  <a:pt x="91" y="400"/>
                  <a:pt x="90" y="401"/>
                </a:cubicBezTo>
                <a:cubicBezTo>
                  <a:pt x="89" y="401"/>
                  <a:pt x="89" y="400"/>
                  <a:pt x="88" y="399"/>
                </a:cubicBezTo>
                <a:cubicBezTo>
                  <a:pt x="88" y="397"/>
                  <a:pt x="93" y="399"/>
                  <a:pt x="92" y="398"/>
                </a:cubicBezTo>
                <a:cubicBezTo>
                  <a:pt x="92" y="396"/>
                  <a:pt x="94" y="399"/>
                  <a:pt x="94" y="400"/>
                </a:cubicBezTo>
                <a:cubicBezTo>
                  <a:pt x="93" y="401"/>
                  <a:pt x="91" y="401"/>
                  <a:pt x="91" y="399"/>
                </a:cubicBezTo>
                <a:close/>
                <a:moveTo>
                  <a:pt x="91" y="406"/>
                </a:moveTo>
                <a:cubicBezTo>
                  <a:pt x="91" y="405"/>
                  <a:pt x="92" y="405"/>
                  <a:pt x="92" y="405"/>
                </a:cubicBezTo>
                <a:cubicBezTo>
                  <a:pt x="92" y="404"/>
                  <a:pt x="92" y="404"/>
                  <a:pt x="91" y="403"/>
                </a:cubicBezTo>
                <a:cubicBezTo>
                  <a:pt x="91" y="401"/>
                  <a:pt x="93" y="402"/>
                  <a:pt x="94" y="403"/>
                </a:cubicBezTo>
                <a:cubicBezTo>
                  <a:pt x="93" y="404"/>
                  <a:pt x="93" y="407"/>
                  <a:pt x="91" y="406"/>
                </a:cubicBezTo>
                <a:close/>
                <a:moveTo>
                  <a:pt x="96" y="413"/>
                </a:moveTo>
                <a:cubicBezTo>
                  <a:pt x="95" y="414"/>
                  <a:pt x="92" y="413"/>
                  <a:pt x="93" y="411"/>
                </a:cubicBezTo>
                <a:cubicBezTo>
                  <a:pt x="95" y="410"/>
                  <a:pt x="95" y="412"/>
                  <a:pt x="96" y="413"/>
                </a:cubicBezTo>
                <a:close/>
                <a:moveTo>
                  <a:pt x="101" y="360"/>
                </a:moveTo>
                <a:cubicBezTo>
                  <a:pt x="99" y="360"/>
                  <a:pt x="101" y="359"/>
                  <a:pt x="100" y="358"/>
                </a:cubicBezTo>
                <a:cubicBezTo>
                  <a:pt x="99" y="359"/>
                  <a:pt x="96" y="358"/>
                  <a:pt x="95" y="358"/>
                </a:cubicBezTo>
                <a:cubicBezTo>
                  <a:pt x="94" y="356"/>
                  <a:pt x="96" y="357"/>
                  <a:pt x="97" y="357"/>
                </a:cubicBezTo>
                <a:cubicBezTo>
                  <a:pt x="97" y="354"/>
                  <a:pt x="95" y="354"/>
                  <a:pt x="92" y="354"/>
                </a:cubicBezTo>
                <a:cubicBezTo>
                  <a:pt x="93" y="351"/>
                  <a:pt x="94" y="351"/>
                  <a:pt x="94" y="349"/>
                </a:cubicBezTo>
                <a:cubicBezTo>
                  <a:pt x="96" y="350"/>
                  <a:pt x="94" y="351"/>
                  <a:pt x="97" y="350"/>
                </a:cubicBezTo>
                <a:cubicBezTo>
                  <a:pt x="97" y="352"/>
                  <a:pt x="96" y="352"/>
                  <a:pt x="95" y="353"/>
                </a:cubicBezTo>
                <a:cubicBezTo>
                  <a:pt x="98" y="351"/>
                  <a:pt x="101" y="350"/>
                  <a:pt x="104" y="352"/>
                </a:cubicBezTo>
                <a:cubicBezTo>
                  <a:pt x="101" y="353"/>
                  <a:pt x="99" y="354"/>
                  <a:pt x="97" y="356"/>
                </a:cubicBezTo>
                <a:cubicBezTo>
                  <a:pt x="99" y="357"/>
                  <a:pt x="105" y="354"/>
                  <a:pt x="105" y="358"/>
                </a:cubicBezTo>
                <a:cubicBezTo>
                  <a:pt x="104" y="360"/>
                  <a:pt x="102" y="357"/>
                  <a:pt x="101" y="360"/>
                </a:cubicBezTo>
                <a:close/>
                <a:moveTo>
                  <a:pt x="110" y="357"/>
                </a:moveTo>
                <a:cubicBezTo>
                  <a:pt x="108" y="357"/>
                  <a:pt x="108" y="353"/>
                  <a:pt x="107" y="356"/>
                </a:cubicBezTo>
                <a:cubicBezTo>
                  <a:pt x="105" y="356"/>
                  <a:pt x="106" y="354"/>
                  <a:pt x="105" y="353"/>
                </a:cubicBezTo>
                <a:cubicBezTo>
                  <a:pt x="106" y="352"/>
                  <a:pt x="107" y="351"/>
                  <a:pt x="109" y="351"/>
                </a:cubicBezTo>
                <a:cubicBezTo>
                  <a:pt x="107" y="357"/>
                  <a:pt x="112" y="351"/>
                  <a:pt x="112" y="355"/>
                </a:cubicBezTo>
                <a:cubicBezTo>
                  <a:pt x="110" y="354"/>
                  <a:pt x="109" y="354"/>
                  <a:pt x="110" y="357"/>
                </a:cubicBezTo>
                <a:close/>
                <a:moveTo>
                  <a:pt x="115" y="335"/>
                </a:moveTo>
                <a:cubicBezTo>
                  <a:pt x="114" y="335"/>
                  <a:pt x="113" y="336"/>
                  <a:pt x="112" y="335"/>
                </a:cubicBezTo>
                <a:cubicBezTo>
                  <a:pt x="112" y="337"/>
                  <a:pt x="112" y="339"/>
                  <a:pt x="113" y="339"/>
                </a:cubicBezTo>
                <a:cubicBezTo>
                  <a:pt x="114" y="339"/>
                  <a:pt x="113" y="338"/>
                  <a:pt x="113" y="337"/>
                </a:cubicBezTo>
                <a:cubicBezTo>
                  <a:pt x="114" y="337"/>
                  <a:pt x="114" y="338"/>
                  <a:pt x="115" y="338"/>
                </a:cubicBezTo>
                <a:cubicBezTo>
                  <a:pt x="115" y="340"/>
                  <a:pt x="113" y="339"/>
                  <a:pt x="114" y="342"/>
                </a:cubicBezTo>
                <a:cubicBezTo>
                  <a:pt x="114" y="344"/>
                  <a:pt x="116" y="341"/>
                  <a:pt x="116" y="342"/>
                </a:cubicBezTo>
                <a:cubicBezTo>
                  <a:pt x="116" y="345"/>
                  <a:pt x="113" y="342"/>
                  <a:pt x="113" y="346"/>
                </a:cubicBezTo>
                <a:cubicBezTo>
                  <a:pt x="111" y="346"/>
                  <a:pt x="111" y="345"/>
                  <a:pt x="110" y="345"/>
                </a:cubicBezTo>
                <a:cubicBezTo>
                  <a:pt x="109" y="347"/>
                  <a:pt x="111" y="346"/>
                  <a:pt x="112" y="347"/>
                </a:cubicBezTo>
                <a:cubicBezTo>
                  <a:pt x="111" y="350"/>
                  <a:pt x="111" y="350"/>
                  <a:pt x="111" y="350"/>
                </a:cubicBezTo>
                <a:cubicBezTo>
                  <a:pt x="109" y="350"/>
                  <a:pt x="108" y="349"/>
                  <a:pt x="107" y="349"/>
                </a:cubicBezTo>
                <a:cubicBezTo>
                  <a:pt x="107" y="349"/>
                  <a:pt x="105" y="351"/>
                  <a:pt x="107" y="351"/>
                </a:cubicBezTo>
                <a:cubicBezTo>
                  <a:pt x="104" y="351"/>
                  <a:pt x="101" y="350"/>
                  <a:pt x="100" y="347"/>
                </a:cubicBezTo>
                <a:cubicBezTo>
                  <a:pt x="98" y="347"/>
                  <a:pt x="100" y="351"/>
                  <a:pt x="99" y="350"/>
                </a:cubicBezTo>
                <a:cubicBezTo>
                  <a:pt x="98" y="349"/>
                  <a:pt x="98" y="345"/>
                  <a:pt x="98" y="344"/>
                </a:cubicBezTo>
                <a:cubicBezTo>
                  <a:pt x="101" y="344"/>
                  <a:pt x="103" y="347"/>
                  <a:pt x="106" y="349"/>
                </a:cubicBezTo>
                <a:cubicBezTo>
                  <a:pt x="105" y="346"/>
                  <a:pt x="104" y="346"/>
                  <a:pt x="102" y="345"/>
                </a:cubicBezTo>
                <a:cubicBezTo>
                  <a:pt x="103" y="343"/>
                  <a:pt x="102" y="343"/>
                  <a:pt x="101" y="342"/>
                </a:cubicBezTo>
                <a:cubicBezTo>
                  <a:pt x="102" y="339"/>
                  <a:pt x="105" y="341"/>
                  <a:pt x="107" y="340"/>
                </a:cubicBezTo>
                <a:cubicBezTo>
                  <a:pt x="107" y="338"/>
                  <a:pt x="103" y="338"/>
                  <a:pt x="100" y="339"/>
                </a:cubicBezTo>
                <a:cubicBezTo>
                  <a:pt x="100" y="337"/>
                  <a:pt x="101" y="338"/>
                  <a:pt x="101" y="335"/>
                </a:cubicBezTo>
                <a:cubicBezTo>
                  <a:pt x="100" y="333"/>
                  <a:pt x="100" y="335"/>
                  <a:pt x="98" y="335"/>
                </a:cubicBezTo>
                <a:cubicBezTo>
                  <a:pt x="99" y="332"/>
                  <a:pt x="101" y="333"/>
                  <a:pt x="103" y="333"/>
                </a:cubicBezTo>
                <a:cubicBezTo>
                  <a:pt x="102" y="333"/>
                  <a:pt x="101" y="336"/>
                  <a:pt x="103" y="336"/>
                </a:cubicBezTo>
                <a:cubicBezTo>
                  <a:pt x="105" y="333"/>
                  <a:pt x="107" y="334"/>
                  <a:pt x="110" y="332"/>
                </a:cubicBezTo>
                <a:cubicBezTo>
                  <a:pt x="108" y="329"/>
                  <a:pt x="106" y="334"/>
                  <a:pt x="104" y="333"/>
                </a:cubicBezTo>
                <a:cubicBezTo>
                  <a:pt x="105" y="330"/>
                  <a:pt x="103" y="332"/>
                  <a:pt x="102" y="330"/>
                </a:cubicBezTo>
                <a:cubicBezTo>
                  <a:pt x="103" y="328"/>
                  <a:pt x="103" y="326"/>
                  <a:pt x="105" y="326"/>
                </a:cubicBezTo>
                <a:cubicBezTo>
                  <a:pt x="105" y="327"/>
                  <a:pt x="104" y="327"/>
                  <a:pt x="104" y="327"/>
                </a:cubicBezTo>
                <a:cubicBezTo>
                  <a:pt x="109" y="330"/>
                  <a:pt x="112" y="327"/>
                  <a:pt x="114" y="330"/>
                </a:cubicBezTo>
                <a:cubicBezTo>
                  <a:pt x="113" y="334"/>
                  <a:pt x="113" y="334"/>
                  <a:pt x="113" y="334"/>
                </a:cubicBezTo>
                <a:cubicBezTo>
                  <a:pt x="115" y="333"/>
                  <a:pt x="115" y="335"/>
                  <a:pt x="117" y="335"/>
                </a:cubicBezTo>
                <a:cubicBezTo>
                  <a:pt x="115" y="338"/>
                  <a:pt x="118" y="337"/>
                  <a:pt x="118" y="340"/>
                </a:cubicBezTo>
                <a:cubicBezTo>
                  <a:pt x="116" y="338"/>
                  <a:pt x="116" y="336"/>
                  <a:pt x="115" y="335"/>
                </a:cubicBezTo>
                <a:close/>
                <a:moveTo>
                  <a:pt x="145" y="402"/>
                </a:moveTo>
                <a:cubicBezTo>
                  <a:pt x="144" y="401"/>
                  <a:pt x="145" y="401"/>
                  <a:pt x="145" y="401"/>
                </a:cubicBezTo>
                <a:cubicBezTo>
                  <a:pt x="145" y="399"/>
                  <a:pt x="145" y="399"/>
                  <a:pt x="145" y="399"/>
                </a:cubicBezTo>
                <a:cubicBezTo>
                  <a:pt x="147" y="400"/>
                  <a:pt x="147" y="402"/>
                  <a:pt x="148" y="403"/>
                </a:cubicBezTo>
                <a:cubicBezTo>
                  <a:pt x="148" y="404"/>
                  <a:pt x="145" y="406"/>
                  <a:pt x="148" y="406"/>
                </a:cubicBezTo>
                <a:cubicBezTo>
                  <a:pt x="142" y="411"/>
                  <a:pt x="145" y="401"/>
                  <a:pt x="145" y="402"/>
                </a:cubicBezTo>
                <a:close/>
                <a:moveTo>
                  <a:pt x="147" y="412"/>
                </a:moveTo>
                <a:cubicBezTo>
                  <a:pt x="149" y="411"/>
                  <a:pt x="149" y="415"/>
                  <a:pt x="150" y="413"/>
                </a:cubicBezTo>
                <a:cubicBezTo>
                  <a:pt x="151" y="414"/>
                  <a:pt x="148" y="414"/>
                  <a:pt x="149" y="416"/>
                </a:cubicBezTo>
                <a:cubicBezTo>
                  <a:pt x="148" y="415"/>
                  <a:pt x="147" y="415"/>
                  <a:pt x="147" y="412"/>
                </a:cubicBezTo>
                <a:close/>
                <a:moveTo>
                  <a:pt x="132" y="474"/>
                </a:moveTo>
                <a:cubicBezTo>
                  <a:pt x="129" y="475"/>
                  <a:pt x="132" y="480"/>
                  <a:pt x="129" y="480"/>
                </a:cubicBezTo>
                <a:cubicBezTo>
                  <a:pt x="129" y="476"/>
                  <a:pt x="129" y="473"/>
                  <a:pt x="132" y="474"/>
                </a:cubicBezTo>
                <a:close/>
                <a:moveTo>
                  <a:pt x="117" y="489"/>
                </a:moveTo>
                <a:cubicBezTo>
                  <a:pt x="117" y="487"/>
                  <a:pt x="119" y="486"/>
                  <a:pt x="117" y="486"/>
                </a:cubicBezTo>
                <a:cubicBezTo>
                  <a:pt x="117" y="485"/>
                  <a:pt x="118" y="485"/>
                  <a:pt x="119" y="485"/>
                </a:cubicBezTo>
                <a:cubicBezTo>
                  <a:pt x="118" y="486"/>
                  <a:pt x="119" y="487"/>
                  <a:pt x="119" y="489"/>
                </a:cubicBezTo>
                <a:lnTo>
                  <a:pt x="117" y="489"/>
                </a:lnTo>
                <a:close/>
                <a:moveTo>
                  <a:pt x="119" y="483"/>
                </a:moveTo>
                <a:cubicBezTo>
                  <a:pt x="121" y="482"/>
                  <a:pt x="123" y="482"/>
                  <a:pt x="123" y="479"/>
                </a:cubicBezTo>
                <a:cubicBezTo>
                  <a:pt x="124" y="480"/>
                  <a:pt x="123" y="483"/>
                  <a:pt x="122" y="484"/>
                </a:cubicBezTo>
                <a:cubicBezTo>
                  <a:pt x="121" y="485"/>
                  <a:pt x="121" y="484"/>
                  <a:pt x="119" y="483"/>
                </a:cubicBezTo>
                <a:close/>
                <a:moveTo>
                  <a:pt x="123" y="494"/>
                </a:moveTo>
                <a:cubicBezTo>
                  <a:pt x="122" y="493"/>
                  <a:pt x="122" y="491"/>
                  <a:pt x="121" y="492"/>
                </a:cubicBezTo>
                <a:cubicBezTo>
                  <a:pt x="122" y="491"/>
                  <a:pt x="123" y="490"/>
                  <a:pt x="124" y="490"/>
                </a:cubicBezTo>
                <a:cubicBezTo>
                  <a:pt x="124" y="492"/>
                  <a:pt x="122" y="491"/>
                  <a:pt x="123" y="494"/>
                </a:cubicBezTo>
                <a:close/>
                <a:moveTo>
                  <a:pt x="123" y="475"/>
                </a:moveTo>
                <a:cubicBezTo>
                  <a:pt x="122" y="475"/>
                  <a:pt x="122" y="476"/>
                  <a:pt x="122" y="476"/>
                </a:cubicBezTo>
                <a:cubicBezTo>
                  <a:pt x="123" y="478"/>
                  <a:pt x="121" y="476"/>
                  <a:pt x="120" y="475"/>
                </a:cubicBezTo>
                <a:cubicBezTo>
                  <a:pt x="122" y="471"/>
                  <a:pt x="122" y="468"/>
                  <a:pt x="124" y="466"/>
                </a:cubicBezTo>
                <a:cubicBezTo>
                  <a:pt x="126" y="468"/>
                  <a:pt x="126" y="472"/>
                  <a:pt x="128" y="474"/>
                </a:cubicBezTo>
                <a:cubicBezTo>
                  <a:pt x="126" y="476"/>
                  <a:pt x="125" y="477"/>
                  <a:pt x="123" y="475"/>
                </a:cubicBezTo>
                <a:close/>
                <a:moveTo>
                  <a:pt x="129" y="465"/>
                </a:moveTo>
                <a:cubicBezTo>
                  <a:pt x="129" y="462"/>
                  <a:pt x="129" y="462"/>
                  <a:pt x="129" y="462"/>
                </a:cubicBezTo>
                <a:cubicBezTo>
                  <a:pt x="131" y="462"/>
                  <a:pt x="129" y="465"/>
                  <a:pt x="131" y="464"/>
                </a:cubicBezTo>
                <a:cubicBezTo>
                  <a:pt x="131" y="465"/>
                  <a:pt x="130" y="465"/>
                  <a:pt x="129" y="465"/>
                </a:cubicBezTo>
                <a:close/>
                <a:moveTo>
                  <a:pt x="129" y="495"/>
                </a:moveTo>
                <a:cubicBezTo>
                  <a:pt x="128" y="494"/>
                  <a:pt x="125" y="496"/>
                  <a:pt x="124" y="497"/>
                </a:cubicBezTo>
                <a:cubicBezTo>
                  <a:pt x="124" y="493"/>
                  <a:pt x="129" y="492"/>
                  <a:pt x="130" y="492"/>
                </a:cubicBezTo>
                <a:cubicBezTo>
                  <a:pt x="130" y="494"/>
                  <a:pt x="128" y="493"/>
                  <a:pt x="129" y="495"/>
                </a:cubicBezTo>
                <a:close/>
                <a:moveTo>
                  <a:pt x="140" y="424"/>
                </a:moveTo>
                <a:cubicBezTo>
                  <a:pt x="142" y="424"/>
                  <a:pt x="142" y="423"/>
                  <a:pt x="143" y="425"/>
                </a:cubicBezTo>
                <a:cubicBezTo>
                  <a:pt x="143" y="427"/>
                  <a:pt x="139" y="427"/>
                  <a:pt x="140" y="424"/>
                </a:cubicBezTo>
                <a:close/>
                <a:moveTo>
                  <a:pt x="133" y="487"/>
                </a:moveTo>
                <a:cubicBezTo>
                  <a:pt x="131" y="485"/>
                  <a:pt x="135" y="484"/>
                  <a:pt x="137" y="485"/>
                </a:cubicBezTo>
                <a:cubicBezTo>
                  <a:pt x="136" y="488"/>
                  <a:pt x="133" y="485"/>
                  <a:pt x="133" y="487"/>
                </a:cubicBezTo>
                <a:close/>
                <a:moveTo>
                  <a:pt x="139" y="488"/>
                </a:moveTo>
                <a:cubicBezTo>
                  <a:pt x="140" y="486"/>
                  <a:pt x="141" y="486"/>
                  <a:pt x="142" y="487"/>
                </a:cubicBezTo>
                <a:cubicBezTo>
                  <a:pt x="142" y="488"/>
                  <a:pt x="141" y="489"/>
                  <a:pt x="139" y="488"/>
                </a:cubicBezTo>
                <a:close/>
                <a:moveTo>
                  <a:pt x="142" y="496"/>
                </a:moveTo>
                <a:cubicBezTo>
                  <a:pt x="142" y="494"/>
                  <a:pt x="141" y="494"/>
                  <a:pt x="142" y="493"/>
                </a:cubicBezTo>
                <a:cubicBezTo>
                  <a:pt x="141" y="492"/>
                  <a:pt x="141" y="492"/>
                  <a:pt x="141" y="492"/>
                </a:cubicBezTo>
                <a:cubicBezTo>
                  <a:pt x="141" y="490"/>
                  <a:pt x="146" y="496"/>
                  <a:pt x="142" y="496"/>
                </a:cubicBezTo>
                <a:close/>
                <a:moveTo>
                  <a:pt x="135" y="481"/>
                </a:moveTo>
                <a:cubicBezTo>
                  <a:pt x="133" y="482"/>
                  <a:pt x="134" y="478"/>
                  <a:pt x="133" y="479"/>
                </a:cubicBezTo>
                <a:cubicBezTo>
                  <a:pt x="134" y="475"/>
                  <a:pt x="135" y="474"/>
                  <a:pt x="136" y="470"/>
                </a:cubicBezTo>
                <a:cubicBezTo>
                  <a:pt x="139" y="473"/>
                  <a:pt x="142" y="469"/>
                  <a:pt x="144" y="469"/>
                </a:cubicBezTo>
                <a:cubicBezTo>
                  <a:pt x="145" y="469"/>
                  <a:pt x="145" y="471"/>
                  <a:pt x="148" y="470"/>
                </a:cubicBezTo>
                <a:cubicBezTo>
                  <a:pt x="147" y="474"/>
                  <a:pt x="146" y="471"/>
                  <a:pt x="144" y="472"/>
                </a:cubicBezTo>
                <a:cubicBezTo>
                  <a:pt x="144" y="478"/>
                  <a:pt x="148" y="474"/>
                  <a:pt x="149" y="476"/>
                </a:cubicBezTo>
                <a:cubicBezTo>
                  <a:pt x="144" y="480"/>
                  <a:pt x="138" y="475"/>
                  <a:pt x="135" y="481"/>
                </a:cubicBezTo>
                <a:close/>
                <a:moveTo>
                  <a:pt x="148" y="494"/>
                </a:moveTo>
                <a:cubicBezTo>
                  <a:pt x="149" y="492"/>
                  <a:pt x="149" y="495"/>
                  <a:pt x="150" y="495"/>
                </a:cubicBezTo>
                <a:cubicBezTo>
                  <a:pt x="150" y="497"/>
                  <a:pt x="147" y="496"/>
                  <a:pt x="148" y="494"/>
                </a:cubicBezTo>
                <a:close/>
                <a:moveTo>
                  <a:pt x="167" y="493"/>
                </a:moveTo>
                <a:cubicBezTo>
                  <a:pt x="167" y="491"/>
                  <a:pt x="169" y="491"/>
                  <a:pt x="169" y="494"/>
                </a:cubicBezTo>
                <a:lnTo>
                  <a:pt x="167" y="493"/>
                </a:lnTo>
                <a:close/>
                <a:moveTo>
                  <a:pt x="173" y="494"/>
                </a:moveTo>
                <a:cubicBezTo>
                  <a:pt x="173" y="498"/>
                  <a:pt x="171" y="495"/>
                  <a:pt x="170" y="494"/>
                </a:cubicBezTo>
                <a:cubicBezTo>
                  <a:pt x="170" y="492"/>
                  <a:pt x="172" y="493"/>
                  <a:pt x="173" y="494"/>
                </a:cubicBezTo>
                <a:close/>
                <a:moveTo>
                  <a:pt x="188" y="486"/>
                </a:moveTo>
                <a:cubicBezTo>
                  <a:pt x="185" y="490"/>
                  <a:pt x="181" y="486"/>
                  <a:pt x="178" y="487"/>
                </a:cubicBezTo>
                <a:cubicBezTo>
                  <a:pt x="179" y="483"/>
                  <a:pt x="185" y="484"/>
                  <a:pt x="188" y="486"/>
                </a:cubicBezTo>
                <a:close/>
                <a:moveTo>
                  <a:pt x="534" y="516"/>
                </a:moveTo>
                <a:cubicBezTo>
                  <a:pt x="531" y="516"/>
                  <a:pt x="527" y="515"/>
                  <a:pt x="523" y="515"/>
                </a:cubicBezTo>
                <a:cubicBezTo>
                  <a:pt x="524" y="515"/>
                  <a:pt x="525" y="514"/>
                  <a:pt x="526" y="514"/>
                </a:cubicBezTo>
                <a:cubicBezTo>
                  <a:pt x="526" y="513"/>
                  <a:pt x="526" y="512"/>
                  <a:pt x="526" y="512"/>
                </a:cubicBezTo>
                <a:cubicBezTo>
                  <a:pt x="528" y="510"/>
                  <a:pt x="533" y="511"/>
                  <a:pt x="534" y="514"/>
                </a:cubicBezTo>
                <a:cubicBezTo>
                  <a:pt x="538" y="509"/>
                  <a:pt x="544" y="515"/>
                  <a:pt x="549" y="514"/>
                </a:cubicBezTo>
                <a:cubicBezTo>
                  <a:pt x="548" y="517"/>
                  <a:pt x="550" y="517"/>
                  <a:pt x="550" y="514"/>
                </a:cubicBezTo>
                <a:cubicBezTo>
                  <a:pt x="550" y="516"/>
                  <a:pt x="550" y="518"/>
                  <a:pt x="551" y="519"/>
                </a:cubicBezTo>
                <a:cubicBezTo>
                  <a:pt x="553" y="514"/>
                  <a:pt x="557" y="522"/>
                  <a:pt x="560" y="516"/>
                </a:cubicBezTo>
                <a:cubicBezTo>
                  <a:pt x="560" y="518"/>
                  <a:pt x="561" y="518"/>
                  <a:pt x="562" y="519"/>
                </a:cubicBezTo>
                <a:cubicBezTo>
                  <a:pt x="551" y="522"/>
                  <a:pt x="542" y="522"/>
                  <a:pt x="534" y="516"/>
                </a:cubicBezTo>
                <a:close/>
                <a:moveTo>
                  <a:pt x="590" y="514"/>
                </a:moveTo>
                <a:cubicBezTo>
                  <a:pt x="590" y="514"/>
                  <a:pt x="590" y="513"/>
                  <a:pt x="590" y="513"/>
                </a:cubicBezTo>
                <a:cubicBezTo>
                  <a:pt x="591" y="513"/>
                  <a:pt x="591" y="513"/>
                  <a:pt x="591" y="514"/>
                </a:cubicBezTo>
                <a:cubicBezTo>
                  <a:pt x="591" y="512"/>
                  <a:pt x="592" y="512"/>
                  <a:pt x="593" y="513"/>
                </a:cubicBezTo>
                <a:cubicBezTo>
                  <a:pt x="592" y="513"/>
                  <a:pt x="592" y="514"/>
                  <a:pt x="590" y="514"/>
                </a:cubicBezTo>
                <a:close/>
                <a:moveTo>
                  <a:pt x="593" y="513"/>
                </a:moveTo>
                <a:cubicBezTo>
                  <a:pt x="593" y="513"/>
                  <a:pt x="593" y="513"/>
                  <a:pt x="594" y="513"/>
                </a:cubicBezTo>
                <a:cubicBezTo>
                  <a:pt x="594" y="513"/>
                  <a:pt x="594" y="513"/>
                  <a:pt x="594" y="513"/>
                </a:cubicBezTo>
                <a:cubicBezTo>
                  <a:pt x="593" y="513"/>
                  <a:pt x="593" y="513"/>
                  <a:pt x="593" y="513"/>
                </a:cubicBezTo>
                <a:close/>
                <a:moveTo>
                  <a:pt x="592" y="554"/>
                </a:moveTo>
                <a:cubicBezTo>
                  <a:pt x="593" y="552"/>
                  <a:pt x="593" y="549"/>
                  <a:pt x="595" y="550"/>
                </a:cubicBezTo>
                <a:cubicBezTo>
                  <a:pt x="595" y="551"/>
                  <a:pt x="594" y="554"/>
                  <a:pt x="592" y="554"/>
                </a:cubicBezTo>
                <a:close/>
                <a:moveTo>
                  <a:pt x="681" y="499"/>
                </a:moveTo>
                <a:cubicBezTo>
                  <a:pt x="680" y="497"/>
                  <a:pt x="683" y="497"/>
                  <a:pt x="684" y="496"/>
                </a:cubicBezTo>
                <a:cubicBezTo>
                  <a:pt x="685" y="498"/>
                  <a:pt x="682" y="498"/>
                  <a:pt x="681" y="499"/>
                </a:cubicBezTo>
                <a:close/>
                <a:moveTo>
                  <a:pt x="693" y="514"/>
                </a:moveTo>
                <a:cubicBezTo>
                  <a:pt x="691" y="514"/>
                  <a:pt x="692" y="510"/>
                  <a:pt x="690" y="511"/>
                </a:cubicBezTo>
                <a:cubicBezTo>
                  <a:pt x="691" y="510"/>
                  <a:pt x="692" y="509"/>
                  <a:pt x="694" y="510"/>
                </a:cubicBezTo>
                <a:cubicBezTo>
                  <a:pt x="694" y="512"/>
                  <a:pt x="693" y="512"/>
                  <a:pt x="693" y="514"/>
                </a:cubicBezTo>
                <a:close/>
                <a:moveTo>
                  <a:pt x="698" y="516"/>
                </a:moveTo>
                <a:cubicBezTo>
                  <a:pt x="697" y="516"/>
                  <a:pt x="695" y="517"/>
                  <a:pt x="694" y="516"/>
                </a:cubicBezTo>
                <a:cubicBezTo>
                  <a:pt x="694" y="516"/>
                  <a:pt x="695" y="515"/>
                  <a:pt x="695" y="514"/>
                </a:cubicBezTo>
                <a:cubicBezTo>
                  <a:pt x="696" y="514"/>
                  <a:pt x="697" y="515"/>
                  <a:pt x="698" y="516"/>
                </a:cubicBezTo>
                <a:close/>
                <a:moveTo>
                  <a:pt x="703" y="495"/>
                </a:moveTo>
                <a:cubicBezTo>
                  <a:pt x="702" y="494"/>
                  <a:pt x="701" y="493"/>
                  <a:pt x="700" y="494"/>
                </a:cubicBezTo>
                <a:cubicBezTo>
                  <a:pt x="701" y="496"/>
                  <a:pt x="702" y="495"/>
                  <a:pt x="702" y="497"/>
                </a:cubicBezTo>
                <a:cubicBezTo>
                  <a:pt x="701" y="498"/>
                  <a:pt x="700" y="497"/>
                  <a:pt x="698" y="496"/>
                </a:cubicBezTo>
                <a:cubicBezTo>
                  <a:pt x="699" y="498"/>
                  <a:pt x="699" y="501"/>
                  <a:pt x="701" y="501"/>
                </a:cubicBezTo>
                <a:cubicBezTo>
                  <a:pt x="701" y="503"/>
                  <a:pt x="700" y="502"/>
                  <a:pt x="699" y="503"/>
                </a:cubicBezTo>
                <a:cubicBezTo>
                  <a:pt x="698" y="505"/>
                  <a:pt x="700" y="505"/>
                  <a:pt x="699" y="506"/>
                </a:cubicBezTo>
                <a:cubicBezTo>
                  <a:pt x="700" y="505"/>
                  <a:pt x="701" y="506"/>
                  <a:pt x="703" y="507"/>
                </a:cubicBezTo>
                <a:cubicBezTo>
                  <a:pt x="702" y="509"/>
                  <a:pt x="700" y="507"/>
                  <a:pt x="701" y="510"/>
                </a:cubicBezTo>
                <a:cubicBezTo>
                  <a:pt x="699" y="511"/>
                  <a:pt x="699" y="509"/>
                  <a:pt x="699" y="508"/>
                </a:cubicBezTo>
                <a:cubicBezTo>
                  <a:pt x="698" y="508"/>
                  <a:pt x="698" y="509"/>
                  <a:pt x="698" y="510"/>
                </a:cubicBezTo>
                <a:cubicBezTo>
                  <a:pt x="697" y="509"/>
                  <a:pt x="697" y="509"/>
                  <a:pt x="698" y="508"/>
                </a:cubicBezTo>
                <a:cubicBezTo>
                  <a:pt x="697" y="508"/>
                  <a:pt x="696" y="510"/>
                  <a:pt x="695" y="508"/>
                </a:cubicBezTo>
                <a:cubicBezTo>
                  <a:pt x="695" y="507"/>
                  <a:pt x="696" y="507"/>
                  <a:pt x="696" y="506"/>
                </a:cubicBezTo>
                <a:cubicBezTo>
                  <a:pt x="694" y="503"/>
                  <a:pt x="690" y="506"/>
                  <a:pt x="686" y="505"/>
                </a:cubicBezTo>
                <a:cubicBezTo>
                  <a:pt x="686" y="507"/>
                  <a:pt x="688" y="507"/>
                  <a:pt x="687" y="509"/>
                </a:cubicBezTo>
                <a:cubicBezTo>
                  <a:pt x="685" y="509"/>
                  <a:pt x="686" y="506"/>
                  <a:pt x="684" y="507"/>
                </a:cubicBezTo>
                <a:cubicBezTo>
                  <a:pt x="686" y="503"/>
                  <a:pt x="683" y="504"/>
                  <a:pt x="682" y="503"/>
                </a:cubicBezTo>
                <a:cubicBezTo>
                  <a:pt x="682" y="499"/>
                  <a:pt x="684" y="497"/>
                  <a:pt x="686" y="498"/>
                </a:cubicBezTo>
                <a:cubicBezTo>
                  <a:pt x="686" y="496"/>
                  <a:pt x="685" y="497"/>
                  <a:pt x="685" y="495"/>
                </a:cubicBezTo>
                <a:cubicBezTo>
                  <a:pt x="691" y="493"/>
                  <a:pt x="694" y="496"/>
                  <a:pt x="699" y="495"/>
                </a:cubicBezTo>
                <a:cubicBezTo>
                  <a:pt x="697" y="491"/>
                  <a:pt x="701" y="492"/>
                  <a:pt x="700" y="488"/>
                </a:cubicBezTo>
                <a:cubicBezTo>
                  <a:pt x="699" y="488"/>
                  <a:pt x="698" y="489"/>
                  <a:pt x="697" y="490"/>
                </a:cubicBezTo>
                <a:cubicBezTo>
                  <a:pt x="695" y="489"/>
                  <a:pt x="697" y="487"/>
                  <a:pt x="695" y="487"/>
                </a:cubicBezTo>
                <a:cubicBezTo>
                  <a:pt x="695" y="485"/>
                  <a:pt x="696" y="484"/>
                  <a:pt x="697" y="482"/>
                </a:cubicBezTo>
                <a:cubicBezTo>
                  <a:pt x="699" y="482"/>
                  <a:pt x="696" y="484"/>
                  <a:pt x="698" y="484"/>
                </a:cubicBezTo>
                <a:cubicBezTo>
                  <a:pt x="698" y="486"/>
                  <a:pt x="697" y="486"/>
                  <a:pt x="697" y="488"/>
                </a:cubicBezTo>
                <a:cubicBezTo>
                  <a:pt x="698" y="485"/>
                  <a:pt x="700" y="486"/>
                  <a:pt x="702" y="485"/>
                </a:cubicBezTo>
                <a:cubicBezTo>
                  <a:pt x="700" y="490"/>
                  <a:pt x="704" y="488"/>
                  <a:pt x="702" y="491"/>
                </a:cubicBezTo>
                <a:cubicBezTo>
                  <a:pt x="701" y="492"/>
                  <a:pt x="703" y="491"/>
                  <a:pt x="704" y="492"/>
                </a:cubicBezTo>
                <a:cubicBezTo>
                  <a:pt x="704" y="493"/>
                  <a:pt x="703" y="493"/>
                  <a:pt x="703" y="495"/>
                </a:cubicBezTo>
                <a:close/>
                <a:moveTo>
                  <a:pt x="705" y="487"/>
                </a:moveTo>
                <a:cubicBezTo>
                  <a:pt x="706" y="487"/>
                  <a:pt x="705" y="490"/>
                  <a:pt x="705" y="491"/>
                </a:cubicBezTo>
                <a:cubicBezTo>
                  <a:pt x="704" y="490"/>
                  <a:pt x="704" y="490"/>
                  <a:pt x="703" y="490"/>
                </a:cubicBezTo>
                <a:cubicBezTo>
                  <a:pt x="703" y="488"/>
                  <a:pt x="705" y="489"/>
                  <a:pt x="705" y="487"/>
                </a:cubicBezTo>
                <a:close/>
                <a:moveTo>
                  <a:pt x="806" y="475"/>
                </a:moveTo>
                <a:cubicBezTo>
                  <a:pt x="807" y="472"/>
                  <a:pt x="809" y="473"/>
                  <a:pt x="811" y="474"/>
                </a:cubicBezTo>
                <a:cubicBezTo>
                  <a:pt x="810" y="475"/>
                  <a:pt x="807" y="476"/>
                  <a:pt x="806" y="475"/>
                </a:cubicBezTo>
                <a:close/>
                <a:moveTo>
                  <a:pt x="859" y="247"/>
                </a:moveTo>
                <a:cubicBezTo>
                  <a:pt x="859" y="245"/>
                  <a:pt x="862" y="245"/>
                  <a:pt x="862" y="246"/>
                </a:cubicBezTo>
                <a:cubicBezTo>
                  <a:pt x="862" y="249"/>
                  <a:pt x="860" y="248"/>
                  <a:pt x="859" y="247"/>
                </a:cubicBezTo>
                <a:close/>
                <a:moveTo>
                  <a:pt x="823" y="479"/>
                </a:moveTo>
                <a:cubicBezTo>
                  <a:pt x="826" y="476"/>
                  <a:pt x="823" y="475"/>
                  <a:pt x="823" y="472"/>
                </a:cubicBezTo>
                <a:cubicBezTo>
                  <a:pt x="825" y="472"/>
                  <a:pt x="825" y="472"/>
                  <a:pt x="825" y="472"/>
                </a:cubicBezTo>
                <a:cubicBezTo>
                  <a:pt x="825" y="476"/>
                  <a:pt x="825" y="475"/>
                  <a:pt x="825" y="479"/>
                </a:cubicBezTo>
                <a:lnTo>
                  <a:pt x="823" y="479"/>
                </a:lnTo>
                <a:close/>
                <a:moveTo>
                  <a:pt x="873" y="246"/>
                </a:moveTo>
                <a:cubicBezTo>
                  <a:pt x="873" y="245"/>
                  <a:pt x="873" y="245"/>
                  <a:pt x="874" y="244"/>
                </a:cubicBezTo>
                <a:cubicBezTo>
                  <a:pt x="869" y="242"/>
                  <a:pt x="866" y="244"/>
                  <a:pt x="864" y="242"/>
                </a:cubicBezTo>
                <a:cubicBezTo>
                  <a:pt x="864" y="242"/>
                  <a:pt x="864" y="242"/>
                  <a:pt x="864" y="242"/>
                </a:cubicBezTo>
                <a:cubicBezTo>
                  <a:pt x="865" y="238"/>
                  <a:pt x="865" y="238"/>
                  <a:pt x="865" y="238"/>
                </a:cubicBezTo>
                <a:cubicBezTo>
                  <a:pt x="863" y="238"/>
                  <a:pt x="863" y="238"/>
                  <a:pt x="862" y="237"/>
                </a:cubicBezTo>
                <a:cubicBezTo>
                  <a:pt x="862" y="237"/>
                  <a:pt x="862" y="236"/>
                  <a:pt x="861" y="237"/>
                </a:cubicBezTo>
                <a:cubicBezTo>
                  <a:pt x="862" y="234"/>
                  <a:pt x="860" y="235"/>
                  <a:pt x="860" y="232"/>
                </a:cubicBezTo>
                <a:cubicBezTo>
                  <a:pt x="862" y="233"/>
                  <a:pt x="862" y="236"/>
                  <a:pt x="863" y="237"/>
                </a:cubicBezTo>
                <a:cubicBezTo>
                  <a:pt x="864" y="237"/>
                  <a:pt x="865" y="236"/>
                  <a:pt x="865" y="236"/>
                </a:cubicBezTo>
                <a:cubicBezTo>
                  <a:pt x="866" y="234"/>
                  <a:pt x="866" y="233"/>
                  <a:pt x="865" y="232"/>
                </a:cubicBezTo>
                <a:cubicBezTo>
                  <a:pt x="864" y="233"/>
                  <a:pt x="865" y="233"/>
                  <a:pt x="865" y="235"/>
                </a:cubicBezTo>
                <a:cubicBezTo>
                  <a:pt x="864" y="235"/>
                  <a:pt x="864" y="234"/>
                  <a:pt x="863" y="234"/>
                </a:cubicBezTo>
                <a:cubicBezTo>
                  <a:pt x="863" y="231"/>
                  <a:pt x="865" y="233"/>
                  <a:pt x="864" y="230"/>
                </a:cubicBezTo>
                <a:cubicBezTo>
                  <a:pt x="864" y="228"/>
                  <a:pt x="862" y="231"/>
                  <a:pt x="862" y="229"/>
                </a:cubicBezTo>
                <a:cubicBezTo>
                  <a:pt x="862" y="226"/>
                  <a:pt x="866" y="229"/>
                  <a:pt x="865" y="226"/>
                </a:cubicBezTo>
                <a:cubicBezTo>
                  <a:pt x="867" y="225"/>
                  <a:pt x="867" y="227"/>
                  <a:pt x="868" y="227"/>
                </a:cubicBezTo>
                <a:cubicBezTo>
                  <a:pt x="869" y="224"/>
                  <a:pt x="867" y="225"/>
                  <a:pt x="867" y="225"/>
                </a:cubicBezTo>
                <a:cubicBezTo>
                  <a:pt x="867" y="222"/>
                  <a:pt x="867" y="222"/>
                  <a:pt x="867" y="222"/>
                </a:cubicBezTo>
                <a:cubicBezTo>
                  <a:pt x="869" y="222"/>
                  <a:pt x="870" y="223"/>
                  <a:pt x="871" y="223"/>
                </a:cubicBezTo>
                <a:cubicBezTo>
                  <a:pt x="872" y="223"/>
                  <a:pt x="873" y="220"/>
                  <a:pt x="871" y="221"/>
                </a:cubicBezTo>
                <a:cubicBezTo>
                  <a:pt x="874" y="221"/>
                  <a:pt x="877" y="221"/>
                  <a:pt x="878" y="224"/>
                </a:cubicBezTo>
                <a:cubicBezTo>
                  <a:pt x="880" y="224"/>
                  <a:pt x="878" y="221"/>
                  <a:pt x="879" y="222"/>
                </a:cubicBezTo>
                <a:cubicBezTo>
                  <a:pt x="880" y="223"/>
                  <a:pt x="880" y="226"/>
                  <a:pt x="880" y="228"/>
                </a:cubicBezTo>
                <a:cubicBezTo>
                  <a:pt x="877" y="227"/>
                  <a:pt x="875" y="224"/>
                  <a:pt x="872" y="223"/>
                </a:cubicBezTo>
                <a:cubicBezTo>
                  <a:pt x="873" y="226"/>
                  <a:pt x="875" y="226"/>
                  <a:pt x="876" y="227"/>
                </a:cubicBezTo>
                <a:cubicBezTo>
                  <a:pt x="875" y="229"/>
                  <a:pt x="876" y="228"/>
                  <a:pt x="877" y="230"/>
                </a:cubicBezTo>
                <a:cubicBezTo>
                  <a:pt x="876" y="233"/>
                  <a:pt x="873" y="231"/>
                  <a:pt x="871" y="231"/>
                </a:cubicBezTo>
                <a:cubicBezTo>
                  <a:pt x="871" y="234"/>
                  <a:pt x="875" y="234"/>
                  <a:pt x="878" y="233"/>
                </a:cubicBezTo>
                <a:cubicBezTo>
                  <a:pt x="878" y="235"/>
                  <a:pt x="877" y="234"/>
                  <a:pt x="877" y="237"/>
                </a:cubicBezTo>
                <a:cubicBezTo>
                  <a:pt x="878" y="239"/>
                  <a:pt x="878" y="237"/>
                  <a:pt x="880" y="237"/>
                </a:cubicBezTo>
                <a:cubicBezTo>
                  <a:pt x="879" y="240"/>
                  <a:pt x="877" y="239"/>
                  <a:pt x="875" y="239"/>
                </a:cubicBezTo>
                <a:cubicBezTo>
                  <a:pt x="876" y="239"/>
                  <a:pt x="877" y="236"/>
                  <a:pt x="875" y="236"/>
                </a:cubicBezTo>
                <a:cubicBezTo>
                  <a:pt x="873" y="238"/>
                  <a:pt x="871" y="237"/>
                  <a:pt x="868" y="240"/>
                </a:cubicBezTo>
                <a:cubicBezTo>
                  <a:pt x="870" y="243"/>
                  <a:pt x="872" y="238"/>
                  <a:pt x="874" y="239"/>
                </a:cubicBezTo>
                <a:cubicBezTo>
                  <a:pt x="873" y="241"/>
                  <a:pt x="875" y="239"/>
                  <a:pt x="875" y="242"/>
                </a:cubicBezTo>
                <a:cubicBezTo>
                  <a:pt x="875" y="244"/>
                  <a:pt x="874" y="246"/>
                  <a:pt x="873" y="246"/>
                </a:cubicBezTo>
                <a:close/>
                <a:moveTo>
                  <a:pt x="836" y="464"/>
                </a:moveTo>
                <a:cubicBezTo>
                  <a:pt x="837" y="462"/>
                  <a:pt x="835" y="460"/>
                  <a:pt x="837" y="459"/>
                </a:cubicBezTo>
                <a:cubicBezTo>
                  <a:pt x="838" y="460"/>
                  <a:pt x="838" y="462"/>
                  <a:pt x="838" y="464"/>
                </a:cubicBezTo>
                <a:cubicBezTo>
                  <a:pt x="841" y="464"/>
                  <a:pt x="841" y="464"/>
                  <a:pt x="841" y="464"/>
                </a:cubicBezTo>
                <a:cubicBezTo>
                  <a:pt x="841" y="465"/>
                  <a:pt x="842" y="466"/>
                  <a:pt x="841" y="467"/>
                </a:cubicBezTo>
                <a:cubicBezTo>
                  <a:pt x="840" y="466"/>
                  <a:pt x="839" y="464"/>
                  <a:pt x="836" y="464"/>
                </a:cubicBezTo>
                <a:close/>
                <a:moveTo>
                  <a:pt x="843" y="452"/>
                </a:moveTo>
                <a:cubicBezTo>
                  <a:pt x="845" y="452"/>
                  <a:pt x="845" y="452"/>
                  <a:pt x="845" y="452"/>
                </a:cubicBezTo>
                <a:cubicBezTo>
                  <a:pt x="844" y="457"/>
                  <a:pt x="844" y="457"/>
                  <a:pt x="844" y="457"/>
                </a:cubicBezTo>
                <a:cubicBezTo>
                  <a:pt x="843" y="456"/>
                  <a:pt x="843" y="454"/>
                  <a:pt x="843" y="452"/>
                </a:cubicBezTo>
                <a:close/>
                <a:moveTo>
                  <a:pt x="882" y="250"/>
                </a:moveTo>
                <a:cubicBezTo>
                  <a:pt x="882" y="247"/>
                  <a:pt x="882" y="247"/>
                  <a:pt x="882" y="247"/>
                </a:cubicBezTo>
                <a:cubicBezTo>
                  <a:pt x="883" y="247"/>
                  <a:pt x="883" y="247"/>
                  <a:pt x="884" y="246"/>
                </a:cubicBezTo>
                <a:cubicBezTo>
                  <a:pt x="885" y="247"/>
                  <a:pt x="883" y="250"/>
                  <a:pt x="882" y="250"/>
                </a:cubicBezTo>
                <a:close/>
                <a:moveTo>
                  <a:pt x="942" y="272"/>
                </a:moveTo>
                <a:cubicBezTo>
                  <a:pt x="940" y="274"/>
                  <a:pt x="938" y="274"/>
                  <a:pt x="937" y="273"/>
                </a:cubicBezTo>
                <a:cubicBezTo>
                  <a:pt x="939" y="270"/>
                  <a:pt x="939" y="272"/>
                  <a:pt x="942" y="272"/>
                </a:cubicBezTo>
                <a:close/>
                <a:moveTo>
                  <a:pt x="930" y="272"/>
                </a:moveTo>
                <a:cubicBezTo>
                  <a:pt x="930" y="272"/>
                  <a:pt x="932" y="270"/>
                  <a:pt x="931" y="270"/>
                </a:cubicBezTo>
                <a:cubicBezTo>
                  <a:pt x="932" y="268"/>
                  <a:pt x="934" y="271"/>
                  <a:pt x="935" y="272"/>
                </a:cubicBezTo>
                <a:cubicBezTo>
                  <a:pt x="934" y="275"/>
                  <a:pt x="931" y="272"/>
                  <a:pt x="931" y="271"/>
                </a:cubicBezTo>
                <a:cubicBezTo>
                  <a:pt x="931" y="274"/>
                  <a:pt x="933" y="274"/>
                  <a:pt x="931" y="276"/>
                </a:cubicBezTo>
                <a:cubicBezTo>
                  <a:pt x="932" y="277"/>
                  <a:pt x="936" y="275"/>
                  <a:pt x="936" y="280"/>
                </a:cubicBezTo>
                <a:cubicBezTo>
                  <a:pt x="932" y="280"/>
                  <a:pt x="928" y="281"/>
                  <a:pt x="927" y="276"/>
                </a:cubicBezTo>
                <a:cubicBezTo>
                  <a:pt x="926" y="275"/>
                  <a:pt x="924" y="276"/>
                  <a:pt x="924" y="274"/>
                </a:cubicBezTo>
                <a:cubicBezTo>
                  <a:pt x="926" y="274"/>
                  <a:pt x="928" y="273"/>
                  <a:pt x="927" y="276"/>
                </a:cubicBezTo>
                <a:cubicBezTo>
                  <a:pt x="927" y="274"/>
                  <a:pt x="929" y="275"/>
                  <a:pt x="930" y="274"/>
                </a:cubicBezTo>
                <a:cubicBezTo>
                  <a:pt x="928" y="272"/>
                  <a:pt x="926" y="270"/>
                  <a:pt x="923" y="273"/>
                </a:cubicBezTo>
                <a:cubicBezTo>
                  <a:pt x="923" y="268"/>
                  <a:pt x="928" y="269"/>
                  <a:pt x="930" y="272"/>
                </a:cubicBezTo>
                <a:close/>
                <a:moveTo>
                  <a:pt x="925" y="262"/>
                </a:moveTo>
                <a:cubicBezTo>
                  <a:pt x="924" y="263"/>
                  <a:pt x="923" y="262"/>
                  <a:pt x="922" y="261"/>
                </a:cubicBezTo>
                <a:cubicBezTo>
                  <a:pt x="923" y="259"/>
                  <a:pt x="925" y="260"/>
                  <a:pt x="925" y="262"/>
                </a:cubicBezTo>
                <a:close/>
                <a:moveTo>
                  <a:pt x="906" y="255"/>
                </a:moveTo>
                <a:cubicBezTo>
                  <a:pt x="905" y="255"/>
                  <a:pt x="906" y="253"/>
                  <a:pt x="904" y="254"/>
                </a:cubicBezTo>
                <a:cubicBezTo>
                  <a:pt x="904" y="252"/>
                  <a:pt x="907" y="252"/>
                  <a:pt x="906" y="255"/>
                </a:cubicBezTo>
                <a:close/>
                <a:moveTo>
                  <a:pt x="904" y="251"/>
                </a:moveTo>
                <a:cubicBezTo>
                  <a:pt x="905" y="245"/>
                  <a:pt x="908" y="251"/>
                  <a:pt x="904" y="251"/>
                </a:cubicBezTo>
                <a:close/>
                <a:moveTo>
                  <a:pt x="878" y="432"/>
                </a:moveTo>
                <a:cubicBezTo>
                  <a:pt x="878" y="429"/>
                  <a:pt x="881" y="429"/>
                  <a:pt x="880" y="432"/>
                </a:cubicBezTo>
                <a:lnTo>
                  <a:pt x="878" y="432"/>
                </a:lnTo>
                <a:close/>
                <a:moveTo>
                  <a:pt x="879" y="441"/>
                </a:moveTo>
                <a:cubicBezTo>
                  <a:pt x="879" y="440"/>
                  <a:pt x="879" y="439"/>
                  <a:pt x="879" y="437"/>
                </a:cubicBezTo>
                <a:cubicBezTo>
                  <a:pt x="881" y="436"/>
                  <a:pt x="881" y="439"/>
                  <a:pt x="882" y="439"/>
                </a:cubicBezTo>
                <a:cubicBezTo>
                  <a:pt x="882" y="440"/>
                  <a:pt x="880" y="441"/>
                  <a:pt x="879" y="441"/>
                </a:cubicBezTo>
                <a:close/>
                <a:moveTo>
                  <a:pt x="880" y="378"/>
                </a:moveTo>
                <a:cubicBezTo>
                  <a:pt x="878" y="379"/>
                  <a:pt x="877" y="379"/>
                  <a:pt x="876" y="377"/>
                </a:cubicBezTo>
                <a:cubicBezTo>
                  <a:pt x="875" y="378"/>
                  <a:pt x="877" y="379"/>
                  <a:pt x="876" y="380"/>
                </a:cubicBezTo>
                <a:cubicBezTo>
                  <a:pt x="874" y="379"/>
                  <a:pt x="873" y="378"/>
                  <a:pt x="873" y="375"/>
                </a:cubicBezTo>
                <a:cubicBezTo>
                  <a:pt x="878" y="376"/>
                  <a:pt x="880" y="375"/>
                  <a:pt x="883" y="376"/>
                </a:cubicBezTo>
                <a:cubicBezTo>
                  <a:pt x="883" y="376"/>
                  <a:pt x="882" y="376"/>
                  <a:pt x="882" y="376"/>
                </a:cubicBezTo>
                <a:cubicBezTo>
                  <a:pt x="887" y="369"/>
                  <a:pt x="888" y="376"/>
                  <a:pt x="894" y="374"/>
                </a:cubicBezTo>
                <a:cubicBezTo>
                  <a:pt x="895" y="375"/>
                  <a:pt x="895" y="377"/>
                  <a:pt x="895" y="380"/>
                </a:cubicBezTo>
                <a:cubicBezTo>
                  <a:pt x="895" y="379"/>
                  <a:pt x="895" y="378"/>
                  <a:pt x="896" y="378"/>
                </a:cubicBezTo>
                <a:cubicBezTo>
                  <a:pt x="894" y="382"/>
                  <a:pt x="897" y="382"/>
                  <a:pt x="897" y="386"/>
                </a:cubicBezTo>
                <a:cubicBezTo>
                  <a:pt x="891" y="383"/>
                  <a:pt x="881" y="386"/>
                  <a:pt x="880" y="378"/>
                </a:cubicBezTo>
                <a:close/>
                <a:moveTo>
                  <a:pt x="894" y="437"/>
                </a:moveTo>
                <a:cubicBezTo>
                  <a:pt x="892" y="437"/>
                  <a:pt x="892" y="436"/>
                  <a:pt x="891" y="436"/>
                </a:cubicBezTo>
                <a:cubicBezTo>
                  <a:pt x="892" y="434"/>
                  <a:pt x="893" y="433"/>
                  <a:pt x="895" y="432"/>
                </a:cubicBezTo>
                <a:cubicBezTo>
                  <a:pt x="895" y="428"/>
                  <a:pt x="893" y="433"/>
                  <a:pt x="893" y="431"/>
                </a:cubicBezTo>
                <a:cubicBezTo>
                  <a:pt x="893" y="428"/>
                  <a:pt x="895" y="430"/>
                  <a:pt x="897" y="430"/>
                </a:cubicBezTo>
                <a:cubicBezTo>
                  <a:pt x="896" y="433"/>
                  <a:pt x="899" y="432"/>
                  <a:pt x="898" y="435"/>
                </a:cubicBezTo>
                <a:cubicBezTo>
                  <a:pt x="897" y="435"/>
                  <a:pt x="894" y="434"/>
                  <a:pt x="894" y="437"/>
                </a:cubicBezTo>
                <a:close/>
                <a:moveTo>
                  <a:pt x="907" y="382"/>
                </a:moveTo>
                <a:cubicBezTo>
                  <a:pt x="904" y="385"/>
                  <a:pt x="902" y="382"/>
                  <a:pt x="901" y="384"/>
                </a:cubicBezTo>
                <a:cubicBezTo>
                  <a:pt x="899" y="383"/>
                  <a:pt x="899" y="381"/>
                  <a:pt x="899" y="379"/>
                </a:cubicBezTo>
                <a:cubicBezTo>
                  <a:pt x="897" y="380"/>
                  <a:pt x="896" y="380"/>
                  <a:pt x="896" y="376"/>
                </a:cubicBezTo>
                <a:cubicBezTo>
                  <a:pt x="897" y="375"/>
                  <a:pt x="898" y="375"/>
                  <a:pt x="898" y="377"/>
                </a:cubicBezTo>
                <a:cubicBezTo>
                  <a:pt x="900" y="375"/>
                  <a:pt x="896" y="375"/>
                  <a:pt x="897" y="372"/>
                </a:cubicBezTo>
                <a:cubicBezTo>
                  <a:pt x="901" y="374"/>
                  <a:pt x="906" y="371"/>
                  <a:pt x="909" y="375"/>
                </a:cubicBezTo>
                <a:cubicBezTo>
                  <a:pt x="908" y="377"/>
                  <a:pt x="908" y="380"/>
                  <a:pt x="910" y="379"/>
                </a:cubicBezTo>
                <a:cubicBezTo>
                  <a:pt x="909" y="382"/>
                  <a:pt x="910" y="383"/>
                  <a:pt x="909" y="386"/>
                </a:cubicBezTo>
                <a:cubicBezTo>
                  <a:pt x="908" y="385"/>
                  <a:pt x="908" y="383"/>
                  <a:pt x="907" y="382"/>
                </a:cubicBezTo>
                <a:close/>
                <a:moveTo>
                  <a:pt x="911" y="398"/>
                </a:moveTo>
                <a:cubicBezTo>
                  <a:pt x="912" y="395"/>
                  <a:pt x="913" y="394"/>
                  <a:pt x="912" y="392"/>
                </a:cubicBezTo>
                <a:cubicBezTo>
                  <a:pt x="910" y="392"/>
                  <a:pt x="909" y="394"/>
                  <a:pt x="908" y="391"/>
                </a:cubicBezTo>
                <a:cubicBezTo>
                  <a:pt x="909" y="388"/>
                  <a:pt x="911" y="391"/>
                  <a:pt x="912" y="389"/>
                </a:cubicBezTo>
                <a:cubicBezTo>
                  <a:pt x="912" y="388"/>
                  <a:pt x="910" y="388"/>
                  <a:pt x="910" y="387"/>
                </a:cubicBezTo>
                <a:cubicBezTo>
                  <a:pt x="911" y="385"/>
                  <a:pt x="912" y="383"/>
                  <a:pt x="914" y="383"/>
                </a:cubicBezTo>
                <a:cubicBezTo>
                  <a:pt x="915" y="388"/>
                  <a:pt x="913" y="390"/>
                  <a:pt x="915" y="396"/>
                </a:cubicBezTo>
                <a:cubicBezTo>
                  <a:pt x="913" y="395"/>
                  <a:pt x="913" y="399"/>
                  <a:pt x="911" y="3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0782" l="-20956" r="-2571" t="-2392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6958640" y="4007521"/>
            <a:ext cx="3678836" cy="5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Top Artistas</a:t>
            </a:r>
            <a:endParaRPr b="1" sz="440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7159200" y="4739222"/>
            <a:ext cx="46218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É interessante analisar sobre quais os top artistas desse usuário, com o intuito de entender melhor posteriormente sobre a recomendação para o mesmo.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foi proposto um ranking de top artistas de acordo com a quantidade de músicas que o mesmo tinha adicionado como favoritas na playlist 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				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			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		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			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		</a:t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9"/>
          <p:cNvPicPr preferRelativeResize="0"/>
          <p:nvPr/>
        </p:nvPicPr>
        <p:blipFill rotWithShape="1">
          <a:blip r:embed="rId3">
            <a:alphaModFix/>
          </a:blip>
          <a:srcRect b="0" l="0" r="0" t="5437"/>
          <a:stretch/>
        </p:blipFill>
        <p:spPr>
          <a:xfrm>
            <a:off x="2730350" y="1488850"/>
            <a:ext cx="7558999" cy="49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 txBox="1"/>
          <p:nvPr/>
        </p:nvSpPr>
        <p:spPr>
          <a:xfrm>
            <a:off x="1726175" y="167525"/>
            <a:ext cx="8273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Top Artistas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 rot="5400000">
            <a:off x="885033" y="3677476"/>
            <a:ext cx="136500" cy="1906551"/>
            <a:chOff x="1541530" y="2108259"/>
            <a:chExt cx="136500" cy="1906551"/>
          </a:xfrm>
        </p:grpSpPr>
        <p:sp>
          <p:nvSpPr>
            <p:cNvPr id="391" name="Google Shape;391;p39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2" name="Google Shape;392;p39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sp>
        <p:nvSpPr>
          <p:cNvPr id="393" name="Google Shape;393;p39"/>
          <p:cNvSpPr txBox="1"/>
          <p:nvPr/>
        </p:nvSpPr>
        <p:spPr>
          <a:xfrm>
            <a:off x="169100" y="4698994"/>
            <a:ext cx="22449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Ranking de artistas de acordo com a quantidade de músicas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favoritas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.</a:t>
            </a:r>
            <a:endParaRPr sz="1800">
              <a:solidFill>
                <a:srgbClr val="FFFFFF"/>
              </a:solidFill>
              <a:highlight>
                <a:srgbClr val="E07572"/>
              </a:highlight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394" name="Google Shape;394;p39"/>
          <p:cNvSpPr/>
          <p:nvPr/>
        </p:nvSpPr>
        <p:spPr>
          <a:xfrm rot="3525310">
            <a:off x="699154" y="-485781"/>
            <a:ext cx="11798816" cy="10052082"/>
          </a:xfrm>
          <a:prstGeom prst="halfFrame">
            <a:avLst>
              <a:gd fmla="val 6021" name="adj1"/>
              <a:gd fmla="val 518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/>
          <p:nvPr/>
        </p:nvSpPr>
        <p:spPr>
          <a:xfrm>
            <a:off x="1825750" y="167525"/>
            <a:ext cx="8273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Features por Top Artistas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0" name="Google Shape;400;p40"/>
          <p:cNvSpPr txBox="1"/>
          <p:nvPr/>
        </p:nvSpPr>
        <p:spPr>
          <a:xfrm>
            <a:off x="206925" y="3177700"/>
            <a:ext cx="2837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3615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Os top 3 artistas se coincidem em algumas características das músicas avaliadas. Em geral, apresentam maior nível de </a:t>
            </a:r>
            <a:r>
              <a:rPr lang="en-US" sz="1800">
                <a:solidFill>
                  <a:srgbClr val="F3F3F3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Danceability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e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loudness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. </a:t>
            </a:r>
            <a:endParaRPr sz="1800">
              <a:solidFill>
                <a:srgbClr val="FFFFFF"/>
              </a:solidFill>
              <a:highlight>
                <a:srgbClr val="E07572"/>
              </a:highlight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grpSp>
        <p:nvGrpSpPr>
          <p:cNvPr id="401" name="Google Shape;401;p40"/>
          <p:cNvGrpSpPr/>
          <p:nvPr/>
        </p:nvGrpSpPr>
        <p:grpSpPr>
          <a:xfrm>
            <a:off x="3044633" y="3421626"/>
            <a:ext cx="136500" cy="1906551"/>
            <a:chOff x="1541530" y="2108259"/>
            <a:chExt cx="136500" cy="1906551"/>
          </a:xfrm>
        </p:grpSpPr>
        <p:sp>
          <p:nvSpPr>
            <p:cNvPr id="402" name="Google Shape;402;p40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3" name="Google Shape;403;p40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808" y="1369900"/>
            <a:ext cx="8118567" cy="496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/>
          <p:nvPr/>
        </p:nvSpPr>
        <p:spPr>
          <a:xfrm>
            <a:off x="1806375" y="180875"/>
            <a:ext cx="82731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Features por Top Artistas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8853325" y="2749075"/>
            <a:ext cx="28527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3615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 top 1 artista apresentou algumas diferenças entre as features analisadas. Em geral, maior 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nível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de </a:t>
            </a:r>
            <a:r>
              <a:rPr lang="en-US" sz="1800">
                <a:solidFill>
                  <a:srgbClr val="FFFFFF"/>
                </a:solidFill>
                <a:highlight>
                  <a:srgbClr val="E07572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rPr>
              <a:t>Accousticness</a:t>
            </a:r>
            <a:r>
              <a:rPr lang="en-US" sz="18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 para esse artista. </a:t>
            </a:r>
            <a:endParaRPr sz="1800">
              <a:solidFill>
                <a:srgbClr val="FFFFFF"/>
              </a:solidFill>
              <a:highlight>
                <a:srgbClr val="E07572"/>
              </a:highlight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grpSp>
        <p:nvGrpSpPr>
          <p:cNvPr id="411" name="Google Shape;411;p41"/>
          <p:cNvGrpSpPr/>
          <p:nvPr/>
        </p:nvGrpSpPr>
        <p:grpSpPr>
          <a:xfrm>
            <a:off x="8616758" y="2829313"/>
            <a:ext cx="136500" cy="1906551"/>
            <a:chOff x="1541530" y="2108259"/>
            <a:chExt cx="136500" cy="1906551"/>
          </a:xfrm>
        </p:grpSpPr>
        <p:sp>
          <p:nvSpPr>
            <p:cNvPr id="412" name="Google Shape;412;p41"/>
            <p:cNvSpPr/>
            <p:nvPr/>
          </p:nvSpPr>
          <p:spPr>
            <a:xfrm>
              <a:off x="1541530" y="3878310"/>
              <a:ext cx="136500" cy="136500"/>
            </a:xfrm>
            <a:prstGeom prst="ellipse">
              <a:avLst/>
            </a:prstGeom>
            <a:solidFill>
              <a:srgbClr val="3F3F3F"/>
            </a:solidFill>
            <a:ln cap="flat" cmpd="sng" w="12700">
              <a:solidFill>
                <a:srgbClr val="3F3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3" name="Google Shape;413;p41"/>
            <p:cNvCxnSpPr/>
            <p:nvPr/>
          </p:nvCxnSpPr>
          <p:spPr>
            <a:xfrm rot="10800000">
              <a:off x="1609709" y="2108259"/>
              <a:ext cx="0" cy="1715400"/>
            </a:xfrm>
            <a:prstGeom prst="straightConnector1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miter lim="800000"/>
              <a:headEnd len="sm" w="sm" type="none"/>
              <a:tailEnd len="med" w="med" type="oval"/>
            </a:ln>
          </p:spPr>
        </p:cxnSp>
      </p:grp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0" y="1692325"/>
            <a:ext cx="6840853" cy="418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 rotWithShape="1">
          <a:blip r:embed="rId4">
            <a:alphaModFix/>
          </a:blip>
          <a:srcRect b="91061" l="0" r="49397" t="0"/>
          <a:stretch/>
        </p:blipFill>
        <p:spPr>
          <a:xfrm>
            <a:off x="1877850" y="6133725"/>
            <a:ext cx="4108124" cy="4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300" y="3941038"/>
            <a:ext cx="2794876" cy="15026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5"/>
          <p:cNvSpPr/>
          <p:nvPr/>
        </p:nvSpPr>
        <p:spPr>
          <a:xfrm>
            <a:off x="-15475" y="-50150"/>
            <a:ext cx="12192000" cy="356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213925" y="6524700"/>
            <a:ext cx="3432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1200">
                <a:latin typeface="Saira SemiCondensed Thin"/>
                <a:ea typeface="Saira SemiCondensed Thin"/>
                <a:cs typeface="Saira SemiCondensed Thin"/>
                <a:sym typeface="Saira SemiCondensed Thin"/>
              </a:rPr>
              <a:t>#FamíliaSympla</a:t>
            </a:r>
            <a:endParaRPr sz="1200">
              <a:latin typeface="Saira SemiCondensed Thin"/>
              <a:ea typeface="Saira SemiCondensed Thin"/>
              <a:cs typeface="Saira SemiCondensed Thin"/>
              <a:sym typeface="Saira SemiCondensed Thin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522486" y="5217839"/>
            <a:ext cx="881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A Sympla é uma plataforma que conecta pessoas a experiências únicas, desde o momento de descoberta à realização do evento. </a:t>
            </a:r>
            <a:endParaRPr>
              <a:solidFill>
                <a:srgbClr val="3F3F3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5" y="631425"/>
            <a:ext cx="4572000" cy="3657600"/>
          </a:xfrm>
          <a:prstGeom prst="diamond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6550" y="631425"/>
            <a:ext cx="4572000" cy="3657600"/>
          </a:xfrm>
          <a:prstGeom prst="diamond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3738" y="631425"/>
            <a:ext cx="4572000" cy="3657600"/>
          </a:xfrm>
          <a:prstGeom prst="diamond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/>
          <p:nvPr/>
        </p:nvSpPr>
        <p:spPr>
          <a:xfrm>
            <a:off x="5851400" y="0"/>
            <a:ext cx="9297900" cy="6858000"/>
          </a:xfrm>
          <a:prstGeom prst="parallelogram">
            <a:avLst>
              <a:gd fmla="val 2500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42"/>
          <p:cNvGrpSpPr/>
          <p:nvPr/>
        </p:nvGrpSpPr>
        <p:grpSpPr>
          <a:xfrm>
            <a:off x="5870275" y="147375"/>
            <a:ext cx="3657600" cy="3657600"/>
            <a:chOff x="1222075" y="3766875"/>
            <a:chExt cx="3657600" cy="3657600"/>
          </a:xfrm>
        </p:grpSpPr>
        <p:sp>
          <p:nvSpPr>
            <p:cNvPr id="422" name="Google Shape;422;p42"/>
            <p:cNvSpPr/>
            <p:nvPr/>
          </p:nvSpPr>
          <p:spPr>
            <a:xfrm>
              <a:off x="1222075" y="3766875"/>
              <a:ext cx="3657600" cy="3657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1359175" y="3903975"/>
              <a:ext cx="3383400" cy="33834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 txBox="1"/>
            <p:nvPr/>
          </p:nvSpPr>
          <p:spPr>
            <a:xfrm>
              <a:off x="1359175" y="4395075"/>
              <a:ext cx="3383400" cy="22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step</a:t>
              </a:r>
              <a:r>
                <a:rPr b="1" lang="en-US" sz="60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 </a:t>
              </a:r>
              <a:endParaRPr b="1" sz="6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600">
                  <a:solidFill>
                    <a:srgbClr val="FFFFFF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4</a:t>
              </a:r>
              <a:endParaRPr b="1" sz="96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425" name="Google Shape;425;p42"/>
          <p:cNvSpPr txBox="1"/>
          <p:nvPr/>
        </p:nvSpPr>
        <p:spPr>
          <a:xfrm>
            <a:off x="331325" y="460324"/>
            <a:ext cx="56760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Descoberta de música</a:t>
            </a: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3">
            <a:alphaModFix/>
          </a:blip>
          <a:srcRect b="0" l="18109" r="7397" t="2997"/>
          <a:stretch/>
        </p:blipFill>
        <p:spPr>
          <a:xfrm>
            <a:off x="1085075" y="2197850"/>
            <a:ext cx="4572000" cy="457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/>
        </p:nvSpPr>
        <p:spPr>
          <a:xfrm>
            <a:off x="1633350" y="2013125"/>
            <a:ext cx="4042200" cy="3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ira SemiCondensed Light"/>
              <a:buChar char="●"/>
            </a:pPr>
            <a:r>
              <a:rPr lang="en-US" sz="1800">
                <a:solidFill>
                  <a:srgbClr val="3F3F3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Com base nos dados coletados é possível recomendar novas músicas? </a:t>
            </a:r>
            <a:endParaRPr sz="1800">
              <a:solidFill>
                <a:srgbClr val="3F3F3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42900" lvl="0" marL="45720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ira SemiCondensed Light"/>
              <a:buChar char="●"/>
            </a:pPr>
            <a:r>
              <a:rPr lang="en-US" sz="1800">
                <a:solidFill>
                  <a:srgbClr val="3F3F3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Consigo montar uma playlist de acordo com a similaridades das músicas favoritas? </a:t>
            </a:r>
            <a:endParaRPr sz="1800">
              <a:solidFill>
                <a:srgbClr val="3F3F3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42900" lvl="0" marL="45720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Saira SemiCondensed Light"/>
              <a:buChar char="●"/>
            </a:pPr>
            <a:r>
              <a:rPr lang="en-US" sz="1800">
                <a:solidFill>
                  <a:srgbClr val="3F3F3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Podemos aplicar Machine Learning nesses dados?</a:t>
            </a:r>
            <a:endParaRPr sz="1800"/>
          </a:p>
        </p:txBody>
      </p:sp>
      <p:sp>
        <p:nvSpPr>
          <p:cNvPr id="432" name="Google Shape;432;p43"/>
          <p:cNvSpPr txBox="1"/>
          <p:nvPr/>
        </p:nvSpPr>
        <p:spPr>
          <a:xfrm>
            <a:off x="1357727" y="934123"/>
            <a:ext cx="6346456" cy="56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Descoberta de música</a:t>
            </a:r>
            <a:endParaRPr b="1" sz="32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6270772" y="-535566"/>
            <a:ext cx="8628971" cy="7438768"/>
          </a:xfrm>
          <a:prstGeom prst="triangle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-10624" l="-33571" r="-1263" t="-170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3"/>
          <p:cNvSpPr/>
          <p:nvPr/>
        </p:nvSpPr>
        <p:spPr>
          <a:xfrm flipH="1" rot="-3628265">
            <a:off x="5741931" y="-230696"/>
            <a:ext cx="11911913" cy="9366422"/>
          </a:xfrm>
          <a:prstGeom prst="halfFrame">
            <a:avLst>
              <a:gd fmla="val 7480" name="adj1"/>
              <a:gd fmla="val 562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3140050" y="200525"/>
            <a:ext cx="56385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Entendendo o Machine Learning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0" name="Google Shape;440;p44"/>
          <p:cNvGrpSpPr/>
          <p:nvPr/>
        </p:nvGrpSpPr>
        <p:grpSpPr>
          <a:xfrm>
            <a:off x="1596250" y="2619050"/>
            <a:ext cx="4005200" cy="2261400"/>
            <a:chOff x="1596250" y="2314250"/>
            <a:chExt cx="4005200" cy="2261400"/>
          </a:xfrm>
        </p:grpSpPr>
        <p:sp>
          <p:nvSpPr>
            <p:cNvPr id="441" name="Google Shape;441;p44"/>
            <p:cNvSpPr/>
            <p:nvPr/>
          </p:nvSpPr>
          <p:spPr>
            <a:xfrm>
              <a:off x="1596250" y="2314250"/>
              <a:ext cx="3650700" cy="2261400"/>
            </a:xfrm>
            <a:prstGeom prst="rect">
              <a:avLst/>
            </a:prstGeom>
            <a:noFill/>
            <a:ln cap="flat" cmpd="sng" w="9525">
              <a:solidFill>
                <a:srgbClr val="E0757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2" name="Google Shape;44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00850" y="2559626"/>
              <a:ext cx="837875" cy="83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44"/>
            <p:cNvSpPr txBox="1"/>
            <p:nvPr/>
          </p:nvSpPr>
          <p:spPr>
            <a:xfrm>
              <a:off x="2611050" y="2559625"/>
              <a:ext cx="29904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Josefin Sans"/>
                  <a:ea typeface="Josefin Sans"/>
                  <a:cs typeface="Josefin Sans"/>
                  <a:sym typeface="Josefin Sans"/>
                </a:rPr>
                <a:t>DATAFRAME 1: </a:t>
              </a:r>
              <a:endParaRPr sz="180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Josefin Sans"/>
                  <a:ea typeface="Josefin Sans"/>
                  <a:cs typeface="Josefin Sans"/>
                  <a:sym typeface="Josefin Sans"/>
                </a:rPr>
                <a:t>MÚSICAS FAVORITAS</a:t>
              </a:r>
              <a:endParaRPr sz="18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44" name="Google Shape;444;p44"/>
            <p:cNvSpPr txBox="1"/>
            <p:nvPr/>
          </p:nvSpPr>
          <p:spPr>
            <a:xfrm>
              <a:off x="2719550" y="3258525"/>
              <a:ext cx="2438700" cy="11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977 músicas que foram favoritadas e adicionadas em playlists do usuário. </a:t>
              </a:r>
              <a:endParaRPr sz="1500"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grpSp>
        <p:nvGrpSpPr>
          <p:cNvPr id="445" name="Google Shape;445;p44"/>
          <p:cNvGrpSpPr/>
          <p:nvPr/>
        </p:nvGrpSpPr>
        <p:grpSpPr>
          <a:xfrm>
            <a:off x="6271375" y="2619050"/>
            <a:ext cx="4005200" cy="2261400"/>
            <a:chOff x="1596250" y="2314250"/>
            <a:chExt cx="4005200" cy="2261400"/>
          </a:xfrm>
        </p:grpSpPr>
        <p:sp>
          <p:nvSpPr>
            <p:cNvPr id="446" name="Google Shape;446;p44"/>
            <p:cNvSpPr/>
            <p:nvPr/>
          </p:nvSpPr>
          <p:spPr>
            <a:xfrm>
              <a:off x="1596250" y="2314250"/>
              <a:ext cx="3650700" cy="2261400"/>
            </a:xfrm>
            <a:prstGeom prst="rect">
              <a:avLst/>
            </a:prstGeom>
            <a:noFill/>
            <a:ln cap="flat" cmpd="sng" w="9525">
              <a:solidFill>
                <a:srgbClr val="E0757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 txBox="1"/>
            <p:nvPr/>
          </p:nvSpPr>
          <p:spPr>
            <a:xfrm>
              <a:off x="2611050" y="2559625"/>
              <a:ext cx="2990400" cy="63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Josefin Sans"/>
                  <a:ea typeface="Josefin Sans"/>
                  <a:cs typeface="Josefin Sans"/>
                  <a:sym typeface="Josefin Sans"/>
                </a:rPr>
                <a:t>DATAFRAME 2: </a:t>
              </a:r>
              <a:endParaRPr sz="180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indent="0" lvl="0" marL="9144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Josefin Sans"/>
                  <a:ea typeface="Josefin Sans"/>
                  <a:cs typeface="Josefin Sans"/>
                  <a:sym typeface="Josefin Sans"/>
                </a:rPr>
                <a:t>MÚSICAS NOVAS</a:t>
              </a:r>
              <a:endParaRPr sz="180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448" name="Google Shape;448;p44"/>
            <p:cNvSpPr txBox="1"/>
            <p:nvPr/>
          </p:nvSpPr>
          <p:spPr>
            <a:xfrm>
              <a:off x="2719550" y="3258525"/>
              <a:ext cx="2438700" cy="11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4285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567 novas músicas de artistas relacionados.</a:t>
              </a:r>
              <a:endParaRPr sz="1500"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pic>
        <p:nvPicPr>
          <p:cNvPr id="449" name="Google Shape;4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225" y="2968850"/>
            <a:ext cx="920300" cy="9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"/>
          <p:cNvSpPr/>
          <p:nvPr/>
        </p:nvSpPr>
        <p:spPr>
          <a:xfrm>
            <a:off x="2726400" y="2415225"/>
            <a:ext cx="6097500" cy="3238800"/>
          </a:xfrm>
          <a:prstGeom prst="rect">
            <a:avLst/>
          </a:prstGeom>
          <a:noFill/>
          <a:ln cap="flat" cmpd="sng" w="9525">
            <a:solidFill>
              <a:srgbClr val="E0757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6860850" y="2436075"/>
            <a:ext cx="1673400" cy="172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850" y="46075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375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43959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9322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125" y="4972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75" y="42777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5046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625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400" y="47294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88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25" y="27753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150" y="3007412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250" y="35153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650" y="4319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450" y="4531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225" y="49701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25" y="4992275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5"/>
          <p:cNvSpPr/>
          <p:nvPr/>
        </p:nvSpPr>
        <p:spPr>
          <a:xfrm>
            <a:off x="2739925" y="2994375"/>
            <a:ext cx="2172600" cy="200160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4802550" y="43959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5204250" y="24506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6361075" y="4121600"/>
            <a:ext cx="1584900" cy="1456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800" y="2499450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5"/>
          <p:cNvSpPr txBox="1"/>
          <p:nvPr/>
        </p:nvSpPr>
        <p:spPr>
          <a:xfrm>
            <a:off x="4279950" y="5731775"/>
            <a:ext cx="299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DATAFRAME 1: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MÚSICAS FAVORITAS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3140050" y="200525"/>
            <a:ext cx="56385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Entendendo o Machine Learning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/>
          <p:nvPr/>
        </p:nvSpPr>
        <p:spPr>
          <a:xfrm>
            <a:off x="2726400" y="2415225"/>
            <a:ext cx="6097500" cy="3238800"/>
          </a:xfrm>
          <a:prstGeom prst="rect">
            <a:avLst/>
          </a:prstGeom>
          <a:noFill/>
          <a:ln cap="flat" cmpd="sng" w="9525">
            <a:solidFill>
              <a:srgbClr val="E0757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6"/>
          <p:cNvSpPr/>
          <p:nvPr/>
        </p:nvSpPr>
        <p:spPr>
          <a:xfrm>
            <a:off x="6860850" y="2436075"/>
            <a:ext cx="1673400" cy="172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850" y="46075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375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43959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9322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125" y="4972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75" y="42777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5046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625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400" y="47294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88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25" y="27753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150" y="3007412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250" y="35153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650" y="4319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450" y="4531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225" y="49701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25" y="4992275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/>
          <p:nvPr/>
        </p:nvSpPr>
        <p:spPr>
          <a:xfrm>
            <a:off x="2739925" y="2994375"/>
            <a:ext cx="2172600" cy="200160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>
            <a:off x="4802550" y="43959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/>
          <p:nvPr/>
        </p:nvSpPr>
        <p:spPr>
          <a:xfrm>
            <a:off x="5204250" y="24506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6"/>
          <p:cNvSpPr/>
          <p:nvPr/>
        </p:nvSpPr>
        <p:spPr>
          <a:xfrm>
            <a:off x="6361075" y="4121600"/>
            <a:ext cx="1584900" cy="1456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800" y="2499450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6"/>
          <p:cNvSpPr txBox="1"/>
          <p:nvPr/>
        </p:nvSpPr>
        <p:spPr>
          <a:xfrm>
            <a:off x="4279950" y="5731775"/>
            <a:ext cx="299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DATAFRAME 1: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MÚSICAS FAVORITAS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25" name="Google Shape;52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788" y="396872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44" y="240598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1381" y="421456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036" y="304392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800" y="192232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74" y="263392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73" y="219790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16" y="28968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893" y="451215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742" y="4362123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72" y="344620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828" y="484219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85" y="35518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591" y="167599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46" y="484219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552" y="34462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922" y="412159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65" y="4970109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995" y="240597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738" y="557809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983" y="28118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189" y="62018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419" y="191507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2694" y="5522013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232" y="186720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988" y="311629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950" y="594385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2180" y="63671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298" y="354008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298" y="58665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61" y="18143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786" y="1971705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6"/>
          <p:cNvSpPr txBox="1"/>
          <p:nvPr/>
        </p:nvSpPr>
        <p:spPr>
          <a:xfrm>
            <a:off x="3140050" y="200525"/>
            <a:ext cx="56385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Entendendo o Machine Learning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7"/>
          <p:cNvSpPr/>
          <p:nvPr/>
        </p:nvSpPr>
        <p:spPr>
          <a:xfrm>
            <a:off x="2726400" y="2415225"/>
            <a:ext cx="6097500" cy="3238800"/>
          </a:xfrm>
          <a:prstGeom prst="rect">
            <a:avLst/>
          </a:prstGeom>
          <a:noFill/>
          <a:ln cap="flat" cmpd="sng" w="9525">
            <a:solidFill>
              <a:srgbClr val="E0757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7"/>
          <p:cNvSpPr/>
          <p:nvPr/>
        </p:nvSpPr>
        <p:spPr>
          <a:xfrm>
            <a:off x="6860850" y="2436075"/>
            <a:ext cx="1673400" cy="1726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3775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850" y="46075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375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00" y="43959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9322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2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30765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7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5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125" y="4972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50" y="25974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75" y="42777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0" y="5046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625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400" y="47294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588" y="45336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025" y="27753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150" y="3007412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0" y="327382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8250" y="35153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650" y="4319775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450" y="45313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225" y="4970100"/>
            <a:ext cx="438801" cy="4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25" y="4992275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7"/>
          <p:cNvSpPr/>
          <p:nvPr/>
        </p:nvSpPr>
        <p:spPr>
          <a:xfrm>
            <a:off x="2739925" y="2994375"/>
            <a:ext cx="2172600" cy="2001600"/>
          </a:xfrm>
          <a:prstGeom prst="ellipse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4802550" y="43959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7"/>
          <p:cNvSpPr/>
          <p:nvPr/>
        </p:nvSpPr>
        <p:spPr>
          <a:xfrm>
            <a:off x="5204250" y="2450675"/>
            <a:ext cx="1340700" cy="12582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7"/>
          <p:cNvSpPr/>
          <p:nvPr/>
        </p:nvSpPr>
        <p:spPr>
          <a:xfrm>
            <a:off x="6361075" y="4121600"/>
            <a:ext cx="1584900" cy="14565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800" y="2499450"/>
            <a:ext cx="438801" cy="4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7"/>
          <p:cNvSpPr txBox="1"/>
          <p:nvPr/>
        </p:nvSpPr>
        <p:spPr>
          <a:xfrm>
            <a:off x="4279950" y="5731775"/>
            <a:ext cx="29904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DATAFRAME 1: 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Josefin Sans"/>
                <a:ea typeface="Josefin Sans"/>
                <a:cs typeface="Josefin Sans"/>
                <a:sym typeface="Josefin Sans"/>
              </a:rPr>
              <a:t>MÚSICAS FAVORITAS</a:t>
            </a:r>
            <a:endParaRPr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95" name="Google Shape;5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5788" y="396872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544" y="240598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1381" y="421456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036" y="304392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800" y="192232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74" y="263392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4973" y="219790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16" y="28968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893" y="451215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742" y="4362123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572" y="344620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828" y="484219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85" y="35518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2591" y="1675997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846" y="484219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552" y="344620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922" y="412159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5065" y="4970109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995" y="2405989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4738" y="557809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983" y="281184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189" y="620182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6419" y="191507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894" y="552200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5232" y="186720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0988" y="311629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950" y="594385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2180" y="63671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298" y="353894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298" y="58665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548" y="181439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786" y="1971717"/>
            <a:ext cx="365760" cy="3657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47"/>
          <p:cNvCxnSpPr>
            <a:stCxn id="611" idx="3"/>
          </p:cNvCxnSpPr>
          <p:nvPr/>
        </p:nvCxnSpPr>
        <p:spPr>
          <a:xfrm flipH="1" rot="10800000">
            <a:off x="2814682" y="4182671"/>
            <a:ext cx="496200" cy="1218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47"/>
          <p:cNvCxnSpPr>
            <a:stCxn id="609" idx="3"/>
            <a:endCxn id="589" idx="3"/>
          </p:cNvCxnSpPr>
          <p:nvPr/>
        </p:nvCxnSpPr>
        <p:spPr>
          <a:xfrm flipH="1" rot="10800000">
            <a:off x="2464606" y="4702870"/>
            <a:ext cx="593400" cy="3222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47"/>
          <p:cNvCxnSpPr>
            <a:stCxn id="618" idx="3"/>
            <a:endCxn id="589" idx="4"/>
          </p:cNvCxnSpPr>
          <p:nvPr/>
        </p:nvCxnSpPr>
        <p:spPr>
          <a:xfrm flipH="1" rot="10800000">
            <a:off x="2653654" y="4995980"/>
            <a:ext cx="1172700" cy="708900"/>
          </a:xfrm>
          <a:prstGeom prst="straightConnector1">
            <a:avLst/>
          </a:prstGeom>
          <a:noFill/>
          <a:ln cap="flat" cmpd="sng" w="9525">
            <a:solidFill>
              <a:srgbClr val="00B0F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47"/>
          <p:cNvCxnSpPr>
            <a:stCxn id="621" idx="3"/>
            <a:endCxn id="590" idx="3"/>
          </p:cNvCxnSpPr>
          <p:nvPr/>
        </p:nvCxnSpPr>
        <p:spPr>
          <a:xfrm flipH="1" rot="10800000">
            <a:off x="4142710" y="5470036"/>
            <a:ext cx="856200" cy="656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p47"/>
          <p:cNvCxnSpPr>
            <a:stCxn id="625" idx="2"/>
            <a:endCxn id="591" idx="0"/>
          </p:cNvCxnSpPr>
          <p:nvPr/>
        </p:nvCxnSpPr>
        <p:spPr>
          <a:xfrm>
            <a:off x="4985428" y="2180152"/>
            <a:ext cx="889200" cy="27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47"/>
          <p:cNvCxnSpPr>
            <a:stCxn id="626" idx="1"/>
            <a:endCxn id="591" idx="0"/>
          </p:cNvCxnSpPr>
          <p:nvPr/>
        </p:nvCxnSpPr>
        <p:spPr>
          <a:xfrm flipH="1">
            <a:off x="5874486" y="2154597"/>
            <a:ext cx="7293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47"/>
          <p:cNvCxnSpPr>
            <a:stCxn id="619" idx="1"/>
            <a:endCxn id="593" idx="3"/>
          </p:cNvCxnSpPr>
          <p:nvPr/>
        </p:nvCxnSpPr>
        <p:spPr>
          <a:xfrm flipH="1">
            <a:off x="8006732" y="2050081"/>
            <a:ext cx="928500" cy="66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47"/>
          <p:cNvCxnSpPr>
            <a:stCxn id="623" idx="1"/>
          </p:cNvCxnSpPr>
          <p:nvPr/>
        </p:nvCxnSpPr>
        <p:spPr>
          <a:xfrm rot="10800000">
            <a:off x="8276798" y="3627922"/>
            <a:ext cx="346500" cy="9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47"/>
          <p:cNvCxnSpPr>
            <a:stCxn id="620" idx="1"/>
            <a:endCxn id="582" idx="3"/>
          </p:cNvCxnSpPr>
          <p:nvPr/>
        </p:nvCxnSpPr>
        <p:spPr>
          <a:xfrm rot="10800000">
            <a:off x="8181088" y="3226874"/>
            <a:ext cx="1119900" cy="7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47"/>
          <p:cNvCxnSpPr>
            <a:stCxn id="613" idx="1"/>
          </p:cNvCxnSpPr>
          <p:nvPr/>
        </p:nvCxnSpPr>
        <p:spPr>
          <a:xfrm flipH="1">
            <a:off x="8254895" y="2588869"/>
            <a:ext cx="1046100" cy="31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47"/>
          <p:cNvCxnSpPr>
            <a:stCxn id="624" idx="1"/>
            <a:endCxn id="592" idx="5"/>
          </p:cNvCxnSpPr>
          <p:nvPr/>
        </p:nvCxnSpPr>
        <p:spPr>
          <a:xfrm rot="10800000">
            <a:off x="7713998" y="5364872"/>
            <a:ext cx="909300" cy="684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8" name="Google Shape;638;p47"/>
          <p:cNvSpPr txBox="1"/>
          <p:nvPr/>
        </p:nvSpPr>
        <p:spPr>
          <a:xfrm>
            <a:off x="3140050" y="200525"/>
            <a:ext cx="56385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Entendendo o Machine Learning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8"/>
          <p:cNvSpPr txBox="1"/>
          <p:nvPr/>
        </p:nvSpPr>
        <p:spPr>
          <a:xfrm>
            <a:off x="3123703" y="351244"/>
            <a:ext cx="5638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E na prática?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1618596" y="3874464"/>
            <a:ext cx="1577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PCA</a:t>
            </a:r>
            <a:endParaRPr b="1" sz="2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984462" y="4816141"/>
            <a:ext cx="2932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Utilizado a análise de Componentes Principais como método para reduzir a dimensionalidade das features analisadas da base de dados de músicas favoritas.</a:t>
            </a:r>
            <a:endParaRPr>
              <a:solidFill>
                <a:srgbClr val="3F3F3F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646" name="Google Shape;646;p48"/>
          <p:cNvSpPr txBox="1"/>
          <p:nvPr/>
        </p:nvSpPr>
        <p:spPr>
          <a:xfrm>
            <a:off x="4572000" y="3874475"/>
            <a:ext cx="302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Análise de Agrupamentos</a:t>
            </a:r>
            <a:endParaRPr b="1" sz="2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47" name="Google Shape;647;p48"/>
          <p:cNvSpPr txBox="1"/>
          <p:nvPr/>
        </p:nvSpPr>
        <p:spPr>
          <a:xfrm>
            <a:off x="4667543" y="4816141"/>
            <a:ext cx="2932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Com as componentes principais foi aplicado o algoritmo de k-means para encontrar cluster semelhantes entre si e diferentes entre eles. 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648" name="Google Shape;648;p48"/>
          <p:cNvSpPr txBox="1"/>
          <p:nvPr/>
        </p:nvSpPr>
        <p:spPr>
          <a:xfrm>
            <a:off x="8654350" y="3874464"/>
            <a:ext cx="283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Descoberta de Música</a:t>
            </a:r>
            <a:endParaRPr b="1" sz="2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49" name="Google Shape;649;p48"/>
          <p:cNvSpPr txBox="1"/>
          <p:nvPr/>
        </p:nvSpPr>
        <p:spPr>
          <a:xfrm>
            <a:off x="8654355" y="4816141"/>
            <a:ext cx="2932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O mesmo procedimento foi aplicado aos dados de músicas novas. Após as PCA das novas músicas foi calculado a similaridade das novas músicas até as músicas favoritas.</a:t>
            </a:r>
            <a:endParaRPr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650" name="Google Shape;650;p48"/>
          <p:cNvSpPr/>
          <p:nvPr/>
        </p:nvSpPr>
        <p:spPr>
          <a:xfrm>
            <a:off x="9486185" y="2684951"/>
            <a:ext cx="991198" cy="991198"/>
          </a:xfrm>
          <a:custGeom>
            <a:rect b="b" l="l" r="r" t="t"/>
            <a:pathLst>
              <a:path extrusionOk="0" h="192" w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5" y="156"/>
                </a:moveTo>
                <a:cubicBezTo>
                  <a:pt x="115" y="162"/>
                  <a:pt x="111" y="166"/>
                  <a:pt x="105" y="166"/>
                </a:cubicBezTo>
                <a:cubicBezTo>
                  <a:pt x="104" y="166"/>
                  <a:pt x="102" y="166"/>
                  <a:pt x="100" y="165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57" y="125"/>
                  <a:pt x="56" y="125"/>
                  <a:pt x="56" y="125"/>
                </a:cubicBezTo>
                <a:cubicBezTo>
                  <a:pt x="29" y="125"/>
                  <a:pt x="29" y="125"/>
                  <a:pt x="29" y="125"/>
                </a:cubicBezTo>
                <a:cubicBezTo>
                  <a:pt x="24" y="125"/>
                  <a:pt x="19" y="120"/>
                  <a:pt x="19" y="115"/>
                </a:cubicBezTo>
                <a:cubicBezTo>
                  <a:pt x="19" y="74"/>
                  <a:pt x="19" y="74"/>
                  <a:pt x="19" y="74"/>
                </a:cubicBezTo>
                <a:cubicBezTo>
                  <a:pt x="19" y="68"/>
                  <a:pt x="24" y="64"/>
                  <a:pt x="29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6" y="64"/>
                  <a:pt x="57" y="64"/>
                  <a:pt x="57" y="6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2" y="23"/>
                  <a:pt x="104" y="22"/>
                  <a:pt x="105" y="22"/>
                </a:cubicBezTo>
                <a:cubicBezTo>
                  <a:pt x="111" y="22"/>
                  <a:pt x="115" y="27"/>
                  <a:pt x="115" y="32"/>
                </a:cubicBezTo>
                <a:lnTo>
                  <a:pt x="115" y="156"/>
                </a:lnTo>
                <a:close/>
                <a:moveTo>
                  <a:pt x="125" y="125"/>
                </a:moveTo>
                <a:cubicBezTo>
                  <a:pt x="124" y="125"/>
                  <a:pt x="123" y="124"/>
                  <a:pt x="123" y="124"/>
                </a:cubicBezTo>
                <a:cubicBezTo>
                  <a:pt x="121" y="123"/>
                  <a:pt x="121" y="121"/>
                  <a:pt x="123" y="119"/>
                </a:cubicBezTo>
                <a:cubicBezTo>
                  <a:pt x="136" y="106"/>
                  <a:pt x="136" y="83"/>
                  <a:pt x="123" y="69"/>
                </a:cubicBezTo>
                <a:cubicBezTo>
                  <a:pt x="121" y="68"/>
                  <a:pt x="121" y="66"/>
                  <a:pt x="123" y="65"/>
                </a:cubicBezTo>
                <a:cubicBezTo>
                  <a:pt x="124" y="64"/>
                  <a:pt x="126" y="64"/>
                  <a:pt x="127" y="65"/>
                </a:cubicBezTo>
                <a:cubicBezTo>
                  <a:pt x="143" y="81"/>
                  <a:pt x="143" y="108"/>
                  <a:pt x="127" y="124"/>
                </a:cubicBezTo>
                <a:cubicBezTo>
                  <a:pt x="126" y="124"/>
                  <a:pt x="126" y="125"/>
                  <a:pt x="125" y="125"/>
                </a:cubicBezTo>
                <a:close/>
                <a:moveTo>
                  <a:pt x="136" y="138"/>
                </a:moveTo>
                <a:cubicBezTo>
                  <a:pt x="135" y="138"/>
                  <a:pt x="135" y="137"/>
                  <a:pt x="134" y="137"/>
                </a:cubicBezTo>
                <a:cubicBezTo>
                  <a:pt x="133" y="136"/>
                  <a:pt x="133" y="134"/>
                  <a:pt x="134" y="132"/>
                </a:cubicBezTo>
                <a:cubicBezTo>
                  <a:pt x="154" y="112"/>
                  <a:pt x="154" y="80"/>
                  <a:pt x="134" y="60"/>
                </a:cubicBezTo>
                <a:cubicBezTo>
                  <a:pt x="133" y="59"/>
                  <a:pt x="133" y="57"/>
                  <a:pt x="134" y="55"/>
                </a:cubicBezTo>
                <a:cubicBezTo>
                  <a:pt x="135" y="54"/>
                  <a:pt x="137" y="54"/>
                  <a:pt x="138" y="55"/>
                </a:cubicBezTo>
                <a:cubicBezTo>
                  <a:pt x="161" y="78"/>
                  <a:pt x="161" y="114"/>
                  <a:pt x="138" y="137"/>
                </a:cubicBezTo>
                <a:cubicBezTo>
                  <a:pt x="138" y="137"/>
                  <a:pt x="137" y="138"/>
                  <a:pt x="136" y="138"/>
                </a:cubicBezTo>
                <a:close/>
                <a:moveTo>
                  <a:pt x="148" y="153"/>
                </a:moveTo>
                <a:cubicBezTo>
                  <a:pt x="147" y="153"/>
                  <a:pt x="146" y="154"/>
                  <a:pt x="146" y="154"/>
                </a:cubicBezTo>
                <a:cubicBezTo>
                  <a:pt x="145" y="154"/>
                  <a:pt x="144" y="153"/>
                  <a:pt x="143" y="153"/>
                </a:cubicBezTo>
                <a:cubicBezTo>
                  <a:pt x="142" y="151"/>
                  <a:pt x="142" y="149"/>
                  <a:pt x="143" y="148"/>
                </a:cubicBezTo>
                <a:cubicBezTo>
                  <a:pt x="157" y="134"/>
                  <a:pt x="165" y="116"/>
                  <a:pt x="165" y="96"/>
                </a:cubicBezTo>
                <a:cubicBezTo>
                  <a:pt x="165" y="76"/>
                  <a:pt x="157" y="58"/>
                  <a:pt x="143" y="44"/>
                </a:cubicBezTo>
                <a:cubicBezTo>
                  <a:pt x="142" y="43"/>
                  <a:pt x="142" y="41"/>
                  <a:pt x="143" y="39"/>
                </a:cubicBezTo>
                <a:cubicBezTo>
                  <a:pt x="145" y="38"/>
                  <a:pt x="147" y="38"/>
                  <a:pt x="148" y="39"/>
                </a:cubicBezTo>
                <a:cubicBezTo>
                  <a:pt x="163" y="54"/>
                  <a:pt x="171" y="75"/>
                  <a:pt x="171" y="96"/>
                </a:cubicBezTo>
                <a:cubicBezTo>
                  <a:pt x="171" y="117"/>
                  <a:pt x="163" y="138"/>
                  <a:pt x="148" y="153"/>
                </a:cubicBezTo>
                <a:close/>
                <a:moveTo>
                  <a:pt x="148" y="153"/>
                </a:moveTo>
                <a:cubicBezTo>
                  <a:pt x="148" y="153"/>
                  <a:pt x="148" y="153"/>
                  <a:pt x="148" y="153"/>
                </a:cubicBezTo>
              </a:path>
            </a:pathLst>
          </a:custGeom>
          <a:solidFill>
            <a:srgbClr val="E0757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1" name="Google Shape;651;p48"/>
          <p:cNvGrpSpPr/>
          <p:nvPr/>
        </p:nvGrpSpPr>
        <p:grpSpPr>
          <a:xfrm>
            <a:off x="1966255" y="2779899"/>
            <a:ext cx="1100232" cy="801334"/>
            <a:chOff x="0" y="0"/>
            <a:chExt cx="762567" cy="555094"/>
          </a:xfrm>
        </p:grpSpPr>
        <p:sp>
          <p:nvSpPr>
            <p:cNvPr id="652" name="Google Shape;652;p48"/>
            <p:cNvSpPr/>
            <p:nvPr/>
          </p:nvSpPr>
          <p:spPr>
            <a:xfrm>
              <a:off x="189186" y="441434"/>
              <a:ext cx="573381" cy="113660"/>
            </a:xfrm>
            <a:custGeom>
              <a:rect b="b" l="l" r="r" t="t"/>
              <a:pathLst>
                <a:path extrusionOk="0" h="30" w="150">
                  <a:moveTo>
                    <a:pt x="13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43" y="30"/>
                    <a:pt x="150" y="23"/>
                    <a:pt x="150" y="15"/>
                  </a:cubicBezTo>
                  <a:cubicBezTo>
                    <a:pt x="150" y="7"/>
                    <a:pt x="143" y="0"/>
                    <a:pt x="135" y="0"/>
                  </a:cubicBezTo>
                  <a:close/>
                  <a:moveTo>
                    <a:pt x="135" y="0"/>
                  </a:move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189186" y="220717"/>
              <a:ext cx="573381" cy="113660"/>
            </a:xfrm>
            <a:custGeom>
              <a:rect b="b" l="l" r="r" t="t"/>
              <a:pathLst>
                <a:path extrusionOk="0" h="30" w="150">
                  <a:moveTo>
                    <a:pt x="13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43" y="30"/>
                    <a:pt x="150" y="23"/>
                    <a:pt x="150" y="15"/>
                  </a:cubicBezTo>
                  <a:cubicBezTo>
                    <a:pt x="150" y="7"/>
                    <a:pt x="143" y="0"/>
                    <a:pt x="135" y="0"/>
                  </a:cubicBezTo>
                  <a:close/>
                  <a:moveTo>
                    <a:pt x="135" y="0"/>
                  </a:moveTo>
                  <a:cubicBezTo>
                    <a:pt x="135" y="0"/>
                    <a:pt x="135" y="0"/>
                    <a:pt x="135" y="0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189186" y="0"/>
              <a:ext cx="573381" cy="113660"/>
            </a:xfrm>
            <a:custGeom>
              <a:rect b="b" l="l" r="r" t="t"/>
              <a:pathLst>
                <a:path extrusionOk="0" h="30" w="150">
                  <a:moveTo>
                    <a:pt x="15" y="30"/>
                  </a:moveTo>
                  <a:cubicBezTo>
                    <a:pt x="135" y="30"/>
                    <a:pt x="135" y="30"/>
                    <a:pt x="135" y="30"/>
                  </a:cubicBezTo>
                  <a:cubicBezTo>
                    <a:pt x="143" y="30"/>
                    <a:pt x="150" y="23"/>
                    <a:pt x="150" y="15"/>
                  </a:cubicBezTo>
                  <a:cubicBezTo>
                    <a:pt x="150" y="7"/>
                    <a:pt x="143" y="0"/>
                    <a:pt x="13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lose/>
                  <a:moveTo>
                    <a:pt x="15" y="30"/>
                  </a:moveTo>
                  <a:cubicBezTo>
                    <a:pt x="15" y="30"/>
                    <a:pt x="15" y="30"/>
                    <a:pt x="15" y="30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0" y="0"/>
              <a:ext cx="118105" cy="117470"/>
            </a:xfrm>
            <a:custGeom>
              <a:rect b="b" l="l" r="r" t="t"/>
              <a:pathLst>
                <a:path extrusionOk="0" h="31" w="31">
                  <a:moveTo>
                    <a:pt x="31" y="15"/>
                  </a:moveTo>
                  <a:cubicBezTo>
                    <a:pt x="31" y="24"/>
                    <a:pt x="24" y="31"/>
                    <a:pt x="15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lose/>
                  <a:moveTo>
                    <a:pt x="31" y="15"/>
                  </a:moveTo>
                  <a:cubicBezTo>
                    <a:pt x="31" y="15"/>
                    <a:pt x="31" y="15"/>
                    <a:pt x="31" y="15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0" y="220717"/>
              <a:ext cx="118105" cy="113660"/>
            </a:xfrm>
            <a:custGeom>
              <a:rect b="b" l="l" r="r" t="t"/>
              <a:pathLst>
                <a:path extrusionOk="0" h="30" w="31">
                  <a:moveTo>
                    <a:pt x="31" y="15"/>
                  </a:moveTo>
                  <a:cubicBezTo>
                    <a:pt x="31" y="23"/>
                    <a:pt x="24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4" y="0"/>
                    <a:pt x="31" y="7"/>
                    <a:pt x="31" y="15"/>
                  </a:cubicBezTo>
                  <a:close/>
                  <a:moveTo>
                    <a:pt x="31" y="15"/>
                  </a:moveTo>
                  <a:cubicBezTo>
                    <a:pt x="31" y="15"/>
                    <a:pt x="31" y="15"/>
                    <a:pt x="31" y="15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0" y="441434"/>
              <a:ext cx="118105" cy="113660"/>
            </a:xfrm>
            <a:custGeom>
              <a:rect b="b" l="l" r="r" t="t"/>
              <a:pathLst>
                <a:path extrusionOk="0" h="30" w="31">
                  <a:moveTo>
                    <a:pt x="31" y="15"/>
                  </a:moveTo>
                  <a:cubicBezTo>
                    <a:pt x="31" y="23"/>
                    <a:pt x="24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4" y="0"/>
                    <a:pt x="31" y="6"/>
                    <a:pt x="31" y="15"/>
                  </a:cubicBezTo>
                  <a:close/>
                  <a:moveTo>
                    <a:pt x="31" y="15"/>
                  </a:moveTo>
                  <a:cubicBezTo>
                    <a:pt x="31" y="15"/>
                    <a:pt x="31" y="15"/>
                    <a:pt x="31" y="15"/>
                  </a:cubicBezTo>
                </a:path>
              </a:pathLst>
            </a:custGeom>
            <a:solidFill>
              <a:srgbClr val="E075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8" name="Google Shape;6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649" y="2684950"/>
            <a:ext cx="991200" cy="9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"/>
          <p:cNvSpPr/>
          <p:nvPr/>
        </p:nvSpPr>
        <p:spPr>
          <a:xfrm>
            <a:off x="0" y="0"/>
            <a:ext cx="5802000" cy="6880800"/>
          </a:xfrm>
          <a:prstGeom prst="parallelogram">
            <a:avLst>
              <a:gd fmla="val 0" name="adj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9"/>
          <p:cNvSpPr txBox="1"/>
          <p:nvPr/>
        </p:nvSpPr>
        <p:spPr>
          <a:xfrm>
            <a:off x="1658650" y="1051225"/>
            <a:ext cx="3655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PCA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65" name="Google Shape;665;p49"/>
          <p:cNvSpPr txBox="1"/>
          <p:nvPr/>
        </p:nvSpPr>
        <p:spPr>
          <a:xfrm>
            <a:off x="871750" y="1824850"/>
            <a:ext cx="4442100" cy="4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 base de dados original apresentava o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total de 23 features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.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Uma maneira de reduzir a dimensionalidade dos dados sem perder informação é utilizar o PCA.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Foram construídas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10 novas componentes principais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Com apenas 5 componentes principais já se tinha 80% da variabilidades dos dados. 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666" name="Google Shape;6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600" y="152400"/>
            <a:ext cx="5650167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25" y="976481"/>
            <a:ext cx="650625" cy="635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0"/>
          <p:cNvSpPr/>
          <p:nvPr/>
        </p:nvSpPr>
        <p:spPr>
          <a:xfrm>
            <a:off x="0" y="0"/>
            <a:ext cx="5802000" cy="6880800"/>
          </a:xfrm>
          <a:prstGeom prst="parallelogram">
            <a:avLst>
              <a:gd fmla="val 0" name="adj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0"/>
          <p:cNvSpPr txBox="1"/>
          <p:nvPr/>
        </p:nvSpPr>
        <p:spPr>
          <a:xfrm>
            <a:off x="1658650" y="1051225"/>
            <a:ext cx="3655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ANALISE AGRUPAMENTO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74" name="Google Shape;674;p50"/>
          <p:cNvSpPr txBox="1"/>
          <p:nvPr/>
        </p:nvSpPr>
        <p:spPr>
          <a:xfrm>
            <a:off x="871750" y="1864950"/>
            <a:ext cx="4796400" cy="47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Utilizou para o agrupamento das músicas o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método não hierarquico k-means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. </a:t>
            </a:r>
            <a:r>
              <a:rPr lang="en-US" sz="2000">
                <a:solidFill>
                  <a:schemeClr val="lt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É um algoritmo veloz e geralmente converge em poucas interações.</a:t>
            </a:r>
            <a:endParaRPr sz="2000">
              <a:solidFill>
                <a:schemeClr val="lt1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Foram selecionados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5 grupos de músicas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Utilizou o pacote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cl-valid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encontrar o algoritmo de agrupamento mais adequado para os dados e também a quantidade de grupos (k).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675" name="Google Shape;6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25" y="976481"/>
            <a:ext cx="650625" cy="63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400" y="152400"/>
            <a:ext cx="6085199" cy="281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563" y="3029444"/>
            <a:ext cx="5611813" cy="3582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1"/>
          <p:cNvSpPr/>
          <p:nvPr/>
        </p:nvSpPr>
        <p:spPr>
          <a:xfrm>
            <a:off x="0" y="0"/>
            <a:ext cx="5802000" cy="6880800"/>
          </a:xfrm>
          <a:prstGeom prst="parallelogram">
            <a:avLst>
              <a:gd fmla="val 0" name="adj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1"/>
          <p:cNvSpPr txBox="1"/>
          <p:nvPr/>
        </p:nvSpPr>
        <p:spPr>
          <a:xfrm>
            <a:off x="1658650" y="1051225"/>
            <a:ext cx="3655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DESCOBERTA MUSICAS</a:t>
            </a:r>
            <a:endParaRPr sz="18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684" name="Google Shape;684;p51"/>
          <p:cNvSpPr txBox="1"/>
          <p:nvPr/>
        </p:nvSpPr>
        <p:spPr>
          <a:xfrm>
            <a:off x="871750" y="1905075"/>
            <a:ext cx="4442100" cy="4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O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mesmo procedimento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de redução da dimensionalidade foi aplicado na base de dados de novas músicas.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Foi então calculado a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distância de cada nova música ao centroídes dos grupos de músicas favoritas.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Selecionadas as novas músicas com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menor distância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.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-355600" lvl="0" marL="45720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aira SemiCondensed Light"/>
              <a:buChar char="●"/>
            </a:pP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No final tem-se o </a:t>
            </a:r>
            <a:r>
              <a:rPr b="1" lang="en-US" sz="2000">
                <a:solidFill>
                  <a:srgbClr val="FFFFFF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top 20 novas músicas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para o usuário.</a:t>
            </a:r>
            <a:r>
              <a:rPr lang="en-US" sz="20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</a:t>
            </a:r>
            <a:endParaRPr sz="2000">
              <a:solidFill>
                <a:srgbClr val="FFFFF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pic>
        <p:nvPicPr>
          <p:cNvPr id="685" name="Google Shape;68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25" y="976481"/>
            <a:ext cx="650625" cy="635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400" y="152400"/>
            <a:ext cx="6085201" cy="283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450" y="3262220"/>
            <a:ext cx="55530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>
            <a:off x="320475" y="2119800"/>
            <a:ext cx="5896500" cy="92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320477" y="1798202"/>
            <a:ext cx="60249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900"/>
              </a:spcAft>
              <a:buNone/>
            </a:pPr>
            <a:r>
              <a:rPr b="1" lang="en-US" sz="6400">
                <a:solidFill>
                  <a:srgbClr val="0096FF"/>
                </a:solidFill>
                <a:latin typeface="Lato"/>
                <a:ea typeface="Lato"/>
                <a:cs typeface="Lato"/>
                <a:sym typeface="Lato"/>
              </a:rPr>
              <a:t>#SymplaTeam</a:t>
            </a:r>
            <a:endParaRPr b="1" sz="6400">
              <a:solidFill>
                <a:srgbClr val="0096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1152998" y="3733450"/>
            <a:ext cx="2392202" cy="2444700"/>
            <a:chOff x="1762598" y="3861625"/>
            <a:chExt cx="2392202" cy="2444700"/>
          </a:xfrm>
        </p:grpSpPr>
        <p:sp>
          <p:nvSpPr>
            <p:cNvPr id="114" name="Google Shape;114;p16"/>
            <p:cNvSpPr/>
            <p:nvPr/>
          </p:nvSpPr>
          <p:spPr>
            <a:xfrm>
              <a:off x="1762600" y="3861625"/>
              <a:ext cx="2392200" cy="24447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9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1762598" y="4362275"/>
              <a:ext cx="239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0096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˜350</a:t>
              </a:r>
              <a:endParaRPr b="1" sz="6000">
                <a:solidFill>
                  <a:srgbClr val="0096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1882750" y="5197150"/>
              <a:ext cx="2151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999999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Symplers</a:t>
              </a:r>
              <a:endParaRPr sz="2400">
                <a:solidFill>
                  <a:srgbClr val="999999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66666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3696081" y="3733450"/>
            <a:ext cx="2392202" cy="2444700"/>
            <a:chOff x="1762598" y="3861625"/>
            <a:chExt cx="2392202" cy="2444700"/>
          </a:xfrm>
        </p:grpSpPr>
        <p:sp>
          <p:nvSpPr>
            <p:cNvPr id="118" name="Google Shape;118;p16"/>
            <p:cNvSpPr/>
            <p:nvPr/>
          </p:nvSpPr>
          <p:spPr>
            <a:xfrm>
              <a:off x="1762600" y="3861625"/>
              <a:ext cx="2392200" cy="24447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9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1762598" y="4362275"/>
              <a:ext cx="239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0096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  <a:endParaRPr b="1" sz="6000">
                <a:solidFill>
                  <a:srgbClr val="0096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1882750" y="5197150"/>
              <a:ext cx="2151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999999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QG no Brasil</a:t>
              </a:r>
              <a:endParaRPr sz="2400">
                <a:solidFill>
                  <a:srgbClr val="999999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66666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121" name="Google Shape;121;p16"/>
          <p:cNvGrpSpPr/>
          <p:nvPr/>
        </p:nvGrpSpPr>
        <p:grpSpPr>
          <a:xfrm>
            <a:off x="6239165" y="3733450"/>
            <a:ext cx="2392202" cy="2444700"/>
            <a:chOff x="1762598" y="3861625"/>
            <a:chExt cx="2392202" cy="2444700"/>
          </a:xfrm>
        </p:grpSpPr>
        <p:sp>
          <p:nvSpPr>
            <p:cNvPr id="122" name="Google Shape;122;p16"/>
            <p:cNvSpPr/>
            <p:nvPr/>
          </p:nvSpPr>
          <p:spPr>
            <a:xfrm>
              <a:off x="1762600" y="3861625"/>
              <a:ext cx="2392200" cy="24447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9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1762598" y="4362275"/>
              <a:ext cx="239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0096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24k</a:t>
              </a:r>
              <a:endParaRPr b="1" sz="6000">
                <a:solidFill>
                  <a:srgbClr val="0096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1905750" y="5197150"/>
              <a:ext cx="2151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999999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Eventos Simultâneos</a:t>
              </a:r>
              <a:endParaRPr sz="2400">
                <a:solidFill>
                  <a:srgbClr val="999999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66666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grpSp>
        <p:nvGrpSpPr>
          <p:cNvPr id="125" name="Google Shape;125;p16"/>
          <p:cNvGrpSpPr/>
          <p:nvPr/>
        </p:nvGrpSpPr>
        <p:grpSpPr>
          <a:xfrm>
            <a:off x="8782248" y="3733450"/>
            <a:ext cx="2392202" cy="2444700"/>
            <a:chOff x="1762598" y="3861625"/>
            <a:chExt cx="2392202" cy="2444700"/>
          </a:xfrm>
        </p:grpSpPr>
        <p:sp>
          <p:nvSpPr>
            <p:cNvPr id="126" name="Google Shape;126;p16"/>
            <p:cNvSpPr/>
            <p:nvPr/>
          </p:nvSpPr>
          <p:spPr>
            <a:xfrm>
              <a:off x="1762600" y="3861625"/>
              <a:ext cx="2392200" cy="24447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009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1762598" y="4362275"/>
              <a:ext cx="23922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0096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+30</a:t>
              </a:r>
              <a:endParaRPr b="1" sz="6000">
                <a:solidFill>
                  <a:srgbClr val="0096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1905750" y="5197150"/>
              <a:ext cx="2151900" cy="5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999999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rPr>
                <a:t>Vagas</a:t>
              </a:r>
              <a:endParaRPr sz="2400">
                <a:solidFill>
                  <a:srgbClr val="999999"/>
                </a:solidFill>
                <a:highlight>
                  <a:srgbClr val="FFFFFF"/>
                </a:highlight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  <a:p>
              <a:pPr indent="0" lvl="0" marL="0" marR="0" rtl="0" algn="ctr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666666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8741350" y="6524700"/>
            <a:ext cx="3432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https://jobs.kenoby.com/sympla</a:t>
            </a:r>
            <a:endParaRPr sz="1200">
              <a:latin typeface="Saira SemiCondensed Thin"/>
              <a:ea typeface="Saira SemiCondensed Thin"/>
              <a:cs typeface="Saira SemiCondensed Thin"/>
              <a:sym typeface="Saira SemiCondensed Th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 txBox="1"/>
          <p:nvPr/>
        </p:nvSpPr>
        <p:spPr>
          <a:xfrm>
            <a:off x="240625" y="78550"/>
            <a:ext cx="11256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Portal para Descoberta de novas músicas</a:t>
            </a:r>
            <a:endParaRPr b="1" sz="36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4257"/>
            <a:ext cx="11887200" cy="56518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/>
          <p:cNvSpPr txBox="1"/>
          <p:nvPr/>
        </p:nvSpPr>
        <p:spPr>
          <a:xfrm>
            <a:off x="3208425" y="6430200"/>
            <a:ext cx="6149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https://sarahribeiro.shinyapps.io/Recommender_new_playlist_spotify/#section-analyze-music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834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3"/>
          <p:cNvSpPr txBox="1"/>
          <p:nvPr/>
        </p:nvSpPr>
        <p:spPr>
          <a:xfrm>
            <a:off x="724200" y="5721925"/>
            <a:ext cx="10671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'' Where word fail, music speaks ''</a:t>
            </a:r>
            <a:endParaRPr b="1" sz="440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/>
        </p:nvSpPr>
        <p:spPr>
          <a:xfrm>
            <a:off x="755189" y="2267683"/>
            <a:ext cx="4031964" cy="665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Sarah Ribeiro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07" name="Google Shape;707;p54"/>
          <p:cNvSpPr/>
          <p:nvPr/>
        </p:nvSpPr>
        <p:spPr>
          <a:xfrm>
            <a:off x="1031877" y="3119201"/>
            <a:ext cx="319637" cy="319637"/>
          </a:xfrm>
          <a:custGeom>
            <a:rect b="b" l="l" r="r" t="t"/>
            <a:pathLst>
              <a:path extrusionOk="0" h="1638" w="1638">
                <a:moveTo>
                  <a:pt x="819" y="0"/>
                </a:moveTo>
                <a:cubicBezTo>
                  <a:pt x="367" y="0"/>
                  <a:pt x="0" y="367"/>
                  <a:pt x="0" y="819"/>
                </a:cubicBezTo>
                <a:cubicBezTo>
                  <a:pt x="0" y="1272"/>
                  <a:pt x="367" y="1638"/>
                  <a:pt x="819" y="1638"/>
                </a:cubicBezTo>
                <a:cubicBezTo>
                  <a:pt x="1272" y="1638"/>
                  <a:pt x="1638" y="1272"/>
                  <a:pt x="1638" y="819"/>
                </a:cubicBezTo>
                <a:cubicBezTo>
                  <a:pt x="1638" y="367"/>
                  <a:pt x="1272" y="0"/>
                  <a:pt x="819" y="0"/>
                </a:cubicBezTo>
                <a:close/>
                <a:moveTo>
                  <a:pt x="1252" y="1195"/>
                </a:moveTo>
                <a:cubicBezTo>
                  <a:pt x="1186" y="1261"/>
                  <a:pt x="1186" y="1261"/>
                  <a:pt x="1186" y="1261"/>
                </a:cubicBezTo>
                <a:cubicBezTo>
                  <a:pt x="1175" y="1273"/>
                  <a:pt x="1140" y="1280"/>
                  <a:pt x="1139" y="1280"/>
                </a:cubicBezTo>
                <a:cubicBezTo>
                  <a:pt x="932" y="1282"/>
                  <a:pt x="732" y="1200"/>
                  <a:pt x="585" y="1053"/>
                </a:cubicBezTo>
                <a:cubicBezTo>
                  <a:pt x="438" y="906"/>
                  <a:pt x="356" y="706"/>
                  <a:pt x="358" y="497"/>
                </a:cubicBezTo>
                <a:cubicBezTo>
                  <a:pt x="358" y="497"/>
                  <a:pt x="366" y="464"/>
                  <a:pt x="378" y="452"/>
                </a:cubicBezTo>
                <a:cubicBezTo>
                  <a:pt x="443" y="387"/>
                  <a:pt x="443" y="387"/>
                  <a:pt x="443" y="387"/>
                </a:cubicBezTo>
                <a:cubicBezTo>
                  <a:pt x="467" y="363"/>
                  <a:pt x="513" y="352"/>
                  <a:pt x="546" y="363"/>
                </a:cubicBezTo>
                <a:cubicBezTo>
                  <a:pt x="559" y="367"/>
                  <a:pt x="559" y="367"/>
                  <a:pt x="559" y="367"/>
                </a:cubicBezTo>
                <a:cubicBezTo>
                  <a:pt x="592" y="378"/>
                  <a:pt x="625" y="414"/>
                  <a:pt x="634" y="446"/>
                </a:cubicBezTo>
                <a:cubicBezTo>
                  <a:pt x="667" y="567"/>
                  <a:pt x="667" y="567"/>
                  <a:pt x="667" y="567"/>
                </a:cubicBezTo>
                <a:cubicBezTo>
                  <a:pt x="676" y="600"/>
                  <a:pt x="664" y="647"/>
                  <a:pt x="640" y="671"/>
                </a:cubicBezTo>
                <a:cubicBezTo>
                  <a:pt x="596" y="715"/>
                  <a:pt x="596" y="715"/>
                  <a:pt x="596" y="715"/>
                </a:cubicBezTo>
                <a:cubicBezTo>
                  <a:pt x="639" y="874"/>
                  <a:pt x="764" y="999"/>
                  <a:pt x="924" y="1042"/>
                </a:cubicBezTo>
                <a:cubicBezTo>
                  <a:pt x="967" y="998"/>
                  <a:pt x="967" y="998"/>
                  <a:pt x="967" y="998"/>
                </a:cubicBezTo>
                <a:cubicBezTo>
                  <a:pt x="991" y="974"/>
                  <a:pt x="1038" y="962"/>
                  <a:pt x="1071" y="971"/>
                </a:cubicBezTo>
                <a:cubicBezTo>
                  <a:pt x="1192" y="1004"/>
                  <a:pt x="1192" y="1004"/>
                  <a:pt x="1192" y="1004"/>
                </a:cubicBezTo>
                <a:cubicBezTo>
                  <a:pt x="1225" y="1013"/>
                  <a:pt x="1261" y="1047"/>
                  <a:pt x="1271" y="1079"/>
                </a:cubicBezTo>
                <a:cubicBezTo>
                  <a:pt x="1276" y="1093"/>
                  <a:pt x="1276" y="1093"/>
                  <a:pt x="1276" y="1093"/>
                </a:cubicBezTo>
                <a:cubicBezTo>
                  <a:pt x="1287" y="1125"/>
                  <a:pt x="1276" y="1171"/>
                  <a:pt x="1252" y="1195"/>
                </a:cubicBezTo>
                <a:close/>
                <a:moveTo>
                  <a:pt x="1252" y="1195"/>
                </a:moveTo>
                <a:cubicBezTo>
                  <a:pt x="1252" y="1195"/>
                  <a:pt x="1252" y="1195"/>
                  <a:pt x="1252" y="1195"/>
                </a:cubicBezTo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4"/>
          <p:cNvSpPr/>
          <p:nvPr/>
        </p:nvSpPr>
        <p:spPr>
          <a:xfrm>
            <a:off x="997247" y="4654624"/>
            <a:ext cx="319637" cy="319785"/>
          </a:xfrm>
          <a:custGeom>
            <a:rect b="b" l="l" r="r" t="t"/>
            <a:pathLst>
              <a:path extrusionOk="0" h="960" w="960">
                <a:moveTo>
                  <a:pt x="480" y="0"/>
                </a:moveTo>
                <a:cubicBezTo>
                  <a:pt x="215" y="0"/>
                  <a:pt x="0" y="215"/>
                  <a:pt x="0" y="480"/>
                </a:cubicBezTo>
                <a:cubicBezTo>
                  <a:pt x="0" y="745"/>
                  <a:pt x="215" y="960"/>
                  <a:pt x="480" y="960"/>
                </a:cubicBezTo>
                <a:cubicBezTo>
                  <a:pt x="745" y="960"/>
                  <a:pt x="960" y="745"/>
                  <a:pt x="960" y="480"/>
                </a:cubicBezTo>
                <a:cubicBezTo>
                  <a:pt x="960" y="215"/>
                  <a:pt x="745" y="0"/>
                  <a:pt x="480" y="0"/>
                </a:cubicBezTo>
                <a:close/>
                <a:moveTo>
                  <a:pt x="480" y="169"/>
                </a:moveTo>
                <a:cubicBezTo>
                  <a:pt x="764" y="346"/>
                  <a:pt x="764" y="346"/>
                  <a:pt x="764" y="346"/>
                </a:cubicBezTo>
                <a:cubicBezTo>
                  <a:pt x="196" y="346"/>
                  <a:pt x="196" y="346"/>
                  <a:pt x="196" y="346"/>
                </a:cubicBezTo>
                <a:lnTo>
                  <a:pt x="480" y="169"/>
                </a:lnTo>
                <a:close/>
                <a:moveTo>
                  <a:pt x="768" y="629"/>
                </a:moveTo>
                <a:cubicBezTo>
                  <a:pt x="768" y="629"/>
                  <a:pt x="768" y="629"/>
                  <a:pt x="768" y="629"/>
                </a:cubicBezTo>
                <a:cubicBezTo>
                  <a:pt x="768" y="657"/>
                  <a:pt x="745" y="680"/>
                  <a:pt x="716" y="680"/>
                </a:cubicBezTo>
                <a:cubicBezTo>
                  <a:pt x="244" y="680"/>
                  <a:pt x="244" y="680"/>
                  <a:pt x="244" y="680"/>
                </a:cubicBezTo>
                <a:cubicBezTo>
                  <a:pt x="215" y="680"/>
                  <a:pt x="192" y="657"/>
                  <a:pt x="192" y="629"/>
                </a:cubicBezTo>
                <a:cubicBezTo>
                  <a:pt x="192" y="357"/>
                  <a:pt x="192" y="357"/>
                  <a:pt x="192" y="357"/>
                </a:cubicBezTo>
                <a:cubicBezTo>
                  <a:pt x="192" y="354"/>
                  <a:pt x="193" y="351"/>
                  <a:pt x="193" y="348"/>
                </a:cubicBezTo>
                <a:cubicBezTo>
                  <a:pt x="465" y="517"/>
                  <a:pt x="465" y="517"/>
                  <a:pt x="465" y="517"/>
                </a:cubicBezTo>
                <a:cubicBezTo>
                  <a:pt x="465" y="518"/>
                  <a:pt x="465" y="518"/>
                  <a:pt x="466" y="518"/>
                </a:cubicBezTo>
                <a:cubicBezTo>
                  <a:pt x="466" y="518"/>
                  <a:pt x="466" y="518"/>
                  <a:pt x="467" y="519"/>
                </a:cubicBezTo>
                <a:cubicBezTo>
                  <a:pt x="469" y="520"/>
                  <a:pt x="471" y="520"/>
                  <a:pt x="473" y="521"/>
                </a:cubicBezTo>
                <a:cubicBezTo>
                  <a:pt x="473" y="521"/>
                  <a:pt x="473" y="521"/>
                  <a:pt x="473" y="521"/>
                </a:cubicBezTo>
                <a:cubicBezTo>
                  <a:pt x="476" y="522"/>
                  <a:pt x="478" y="522"/>
                  <a:pt x="480" y="522"/>
                </a:cubicBezTo>
                <a:cubicBezTo>
                  <a:pt x="480" y="522"/>
                  <a:pt x="480" y="522"/>
                  <a:pt x="480" y="522"/>
                </a:cubicBezTo>
                <a:cubicBezTo>
                  <a:pt x="482" y="522"/>
                  <a:pt x="485" y="522"/>
                  <a:pt x="487" y="521"/>
                </a:cubicBezTo>
                <a:cubicBezTo>
                  <a:pt x="487" y="521"/>
                  <a:pt x="487" y="521"/>
                  <a:pt x="487" y="521"/>
                </a:cubicBezTo>
                <a:cubicBezTo>
                  <a:pt x="489" y="520"/>
                  <a:pt x="491" y="520"/>
                  <a:pt x="493" y="519"/>
                </a:cubicBezTo>
                <a:cubicBezTo>
                  <a:pt x="494" y="518"/>
                  <a:pt x="494" y="518"/>
                  <a:pt x="494" y="518"/>
                </a:cubicBezTo>
                <a:cubicBezTo>
                  <a:pt x="495" y="518"/>
                  <a:pt x="495" y="518"/>
                  <a:pt x="495" y="517"/>
                </a:cubicBezTo>
                <a:cubicBezTo>
                  <a:pt x="767" y="348"/>
                  <a:pt x="767" y="348"/>
                  <a:pt x="767" y="348"/>
                </a:cubicBezTo>
                <a:cubicBezTo>
                  <a:pt x="767" y="351"/>
                  <a:pt x="768" y="354"/>
                  <a:pt x="768" y="357"/>
                </a:cubicBezTo>
                <a:lnTo>
                  <a:pt x="768" y="629"/>
                </a:lnTo>
                <a:close/>
                <a:moveTo>
                  <a:pt x="768" y="629"/>
                </a:moveTo>
                <a:cubicBezTo>
                  <a:pt x="768" y="629"/>
                  <a:pt x="768" y="629"/>
                  <a:pt x="768" y="629"/>
                </a:cubicBezTo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54"/>
          <p:cNvSpPr/>
          <p:nvPr/>
        </p:nvSpPr>
        <p:spPr>
          <a:xfrm>
            <a:off x="997247" y="3884239"/>
            <a:ext cx="326400" cy="3264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54"/>
          <p:cNvSpPr txBox="1"/>
          <p:nvPr/>
        </p:nvSpPr>
        <p:spPr>
          <a:xfrm>
            <a:off x="1442083" y="3059681"/>
            <a:ext cx="205034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31</a:t>
            </a: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99207</a:t>
            </a: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1418</a:t>
            </a:r>
            <a:endParaRPr/>
          </a:p>
        </p:txBody>
      </p:sp>
      <p:sp>
        <p:nvSpPr>
          <p:cNvPr id="711" name="Google Shape;711;p54"/>
          <p:cNvSpPr txBox="1"/>
          <p:nvPr/>
        </p:nvSpPr>
        <p:spPr>
          <a:xfrm>
            <a:off x="1442075" y="4582000"/>
            <a:ext cx="288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sarah.ribeirosilva</a:t>
            </a:r>
            <a:r>
              <a:rPr lang="en-US"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@gmail.com</a:t>
            </a:r>
            <a:endParaRPr/>
          </a:p>
        </p:txBody>
      </p:sp>
      <p:sp>
        <p:nvSpPr>
          <p:cNvPr id="712" name="Google Shape;712;p54"/>
          <p:cNvSpPr txBox="1"/>
          <p:nvPr/>
        </p:nvSpPr>
        <p:spPr>
          <a:xfrm>
            <a:off x="1410990" y="3818495"/>
            <a:ext cx="231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Linkedin.com/in/sarahribeirosilva/</a:t>
            </a:r>
            <a:endParaRPr sz="1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54"/>
          <p:cNvSpPr/>
          <p:nvPr/>
        </p:nvSpPr>
        <p:spPr>
          <a:xfrm>
            <a:off x="5289051" y="148976"/>
            <a:ext cx="6560049" cy="6560049"/>
          </a:xfrm>
          <a:custGeom>
            <a:rect b="b" l="l" r="r" t="t"/>
            <a:pathLst>
              <a:path extrusionOk="0" h="192" w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46" y="99"/>
                </a:moveTo>
                <a:cubicBezTo>
                  <a:pt x="75" y="147"/>
                  <a:pt x="75" y="147"/>
                  <a:pt x="75" y="147"/>
                </a:cubicBezTo>
                <a:cubicBezTo>
                  <a:pt x="75" y="147"/>
                  <a:pt x="74" y="147"/>
                  <a:pt x="74" y="147"/>
                </a:cubicBezTo>
                <a:cubicBezTo>
                  <a:pt x="73" y="147"/>
                  <a:pt x="73" y="147"/>
                  <a:pt x="72" y="147"/>
                </a:cubicBezTo>
                <a:cubicBezTo>
                  <a:pt x="71" y="146"/>
                  <a:pt x="70" y="145"/>
                  <a:pt x="70" y="144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7"/>
                  <a:pt x="71" y="46"/>
                  <a:pt x="72" y="45"/>
                </a:cubicBezTo>
                <a:cubicBezTo>
                  <a:pt x="73" y="45"/>
                  <a:pt x="74" y="45"/>
                  <a:pt x="75" y="45"/>
                </a:cubicBezTo>
                <a:cubicBezTo>
                  <a:pt x="146" y="93"/>
                  <a:pt x="146" y="93"/>
                  <a:pt x="146" y="93"/>
                </a:cubicBezTo>
                <a:cubicBezTo>
                  <a:pt x="147" y="94"/>
                  <a:pt x="147" y="95"/>
                  <a:pt x="147" y="96"/>
                </a:cubicBezTo>
                <a:cubicBezTo>
                  <a:pt x="147" y="97"/>
                  <a:pt x="147" y="98"/>
                  <a:pt x="146" y="99"/>
                </a:cubicBezTo>
                <a:close/>
                <a:moveTo>
                  <a:pt x="146" y="99"/>
                </a:moveTo>
                <a:cubicBezTo>
                  <a:pt x="146" y="99"/>
                  <a:pt x="146" y="99"/>
                  <a:pt x="146" y="99"/>
                </a:cubicBezTo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825" y="3918150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61">
            <a:off x="1620167" y="254576"/>
            <a:ext cx="7913700" cy="5935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6330075" y="5792800"/>
            <a:ext cx="62172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Bo</a:t>
            </a: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ra </a:t>
            </a:r>
            <a:r>
              <a:rPr b="1" lang="en-US" sz="60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Co</a:t>
            </a: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meçar</a:t>
            </a:r>
            <a:r>
              <a:rPr b="1" lang="en-US" sz="72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b="1" sz="72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6" name="Google Shape;136;p17"/>
          <p:cNvSpPr/>
          <p:nvPr/>
        </p:nvSpPr>
        <p:spPr>
          <a:xfrm rot="821060">
            <a:off x="1000179" y="846033"/>
            <a:ext cx="12367877" cy="10847585"/>
          </a:xfrm>
          <a:prstGeom prst="halfFrame">
            <a:avLst>
              <a:gd fmla="val 5519" name="adj1"/>
              <a:gd fmla="val 627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/>
        </p:nvSpPr>
        <p:spPr>
          <a:xfrm>
            <a:off x="1553546" y="1076199"/>
            <a:ext cx="331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E07572"/>
                </a:solidFill>
                <a:latin typeface="Josefin Sans SemiBold"/>
                <a:ea typeface="Josefin Sans SemiBold"/>
                <a:cs typeface="Josefin Sans SemiBold"/>
                <a:sym typeface="Josefin Sans SemiBold"/>
              </a:rPr>
              <a:t>Introdução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628766" y="1845690"/>
            <a:ext cx="4300500" cy="26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 música faz parte das nossas vidas e </a:t>
            </a:r>
            <a:r>
              <a:rPr lang="en-US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está</a:t>
            </a:r>
            <a:r>
              <a:rPr lang="en-US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 presente em diversas situações. Amo música e sou um usuário ativo do Spotify. </a:t>
            </a:r>
            <a:endParaRPr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Ao descobrir que o Spotify tinha uma API Pública para coleta de dados musicais tinha a intenção de aplicar conceitos de ciência de dados para descoberta de novas músicas. </a:t>
            </a:r>
            <a:endParaRPr sz="14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6148574" y="-545133"/>
            <a:ext cx="8628971" cy="7438768"/>
          </a:xfrm>
          <a:prstGeom prst="triangle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-12870" l="-8767" r="-42869" t="-6233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 flipH="1" rot="-3532515">
            <a:off x="5589225" y="143854"/>
            <a:ext cx="11911913" cy="9366422"/>
          </a:xfrm>
          <a:prstGeom prst="halfFrame">
            <a:avLst>
              <a:gd fmla="val 5507" name="adj1"/>
              <a:gd fmla="val 8393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955343" y="709684"/>
            <a:ext cx="10259504" cy="54318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405" l="-5555" r="-14062" t="-4512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955343" y="709683"/>
            <a:ext cx="10259504" cy="5431809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836599" y="3301469"/>
            <a:ext cx="8496992" cy="607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marR="0" rtl="0" algn="ctr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Definição de música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2372275" y="3964975"/>
            <a:ext cx="7576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música é uma forma de arte que se constitui na combinação de vários sons e ritmos, seguindo uma pré-organização ao longo do tempo.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Uma combinação de melodia, harmonia e ritmo.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-2081054" y="-580768"/>
            <a:ext cx="8628900" cy="7438800"/>
          </a:xfrm>
          <a:prstGeom prst="triangle">
            <a:avLst>
              <a:gd fmla="val 50000" name="adj"/>
            </a:avLst>
          </a:prstGeom>
          <a:blipFill rotWithShape="1">
            <a:blip r:embed="rId3">
              <a:alphaModFix/>
            </a:blip>
            <a:stretch>
              <a:fillRect b="239" l="-10169" r="-15578" t="-24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0"/>
          <p:cNvSpPr/>
          <p:nvPr/>
        </p:nvSpPr>
        <p:spPr>
          <a:xfrm rot="3525310">
            <a:off x="-4929796" y="-101556"/>
            <a:ext cx="11798816" cy="10052082"/>
          </a:xfrm>
          <a:prstGeom prst="halfFrame">
            <a:avLst>
              <a:gd fmla="val 6021" name="adj1"/>
              <a:gd fmla="val 5180" name="adj2"/>
            </a:avLst>
          </a:prstGeom>
          <a:solidFill>
            <a:srgbClr val="E075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6347747" y="945394"/>
            <a:ext cx="567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Objetivos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7464561" y="1804480"/>
            <a:ext cx="44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Coletar dados da Web API do Spotify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7475855" y="2169872"/>
            <a:ext cx="394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F3F3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Como coletar dados da API do Spotify? Quais tipos de dados estão disponíveis? </a:t>
            </a:r>
            <a:endParaRPr sz="1300">
              <a:solidFill>
                <a:srgbClr val="3F3F3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7445345" y="2944121"/>
            <a:ext cx="458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Realizar a caracterização das músicas ouvidas de um usuário</a:t>
            </a:r>
            <a:endParaRPr b="1" sz="18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7475855" y="5249501"/>
            <a:ext cx="394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F3F3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De acordo com o meu gosto consigo descobrir novas músicas? Podemos aplicar Machine Learning nesses dados?</a:t>
            </a:r>
            <a:endParaRPr sz="1300">
              <a:solidFill>
                <a:srgbClr val="3F3F3F"/>
              </a:solidFill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7437067" y="4357922"/>
            <a:ext cx="3728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Aplicar conceitos de Machine Learning para descoberta de novas músicas</a:t>
            </a:r>
            <a:endParaRPr b="1" sz="18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7445345" y="3601473"/>
            <a:ext cx="394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F3F3F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Quais os estilos </a:t>
            </a:r>
            <a:r>
              <a:rPr lang="en-US" sz="1300">
                <a:solidFill>
                  <a:srgbClr val="3F3F3F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musicais</a:t>
            </a:r>
            <a:r>
              <a:rPr lang="en-US" sz="1300">
                <a:solidFill>
                  <a:srgbClr val="3F3F3F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 que mais ouço? Quais os principais artistas? Será que as músicas preferidas tem algo em comum?</a:t>
            </a:r>
            <a:endParaRPr sz="1300">
              <a:solidFill>
                <a:srgbClr val="3F3F3F"/>
              </a:solidFill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7173598" y="1727163"/>
            <a:ext cx="247800" cy="562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0757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sz="2000">
              <a:solidFill>
                <a:srgbClr val="E0757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7155149" y="2848309"/>
            <a:ext cx="247800" cy="562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0757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7186994" y="4271530"/>
            <a:ext cx="247800" cy="562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0757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</a:t>
            </a:r>
            <a:endParaRPr sz="2000">
              <a:solidFill>
                <a:srgbClr val="E0757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2707275" y="0"/>
            <a:ext cx="6067200" cy="6858000"/>
          </a:xfrm>
          <a:prstGeom prst="parallelogram">
            <a:avLst>
              <a:gd fmla="val 25000" name="adj"/>
            </a:avLst>
          </a:prstGeom>
          <a:solidFill>
            <a:srgbClr val="FF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2979072" y="1491719"/>
            <a:ext cx="567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" rtl="0" algn="ctr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Step by Step</a:t>
            </a:r>
            <a:endParaRPr b="1" sz="4400">
              <a:solidFill>
                <a:srgbClr val="E07572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3637475" y="2261225"/>
            <a:ext cx="4442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Saira SemiCondensed Light"/>
                <a:ea typeface="Saira SemiCondensed Light"/>
                <a:cs typeface="Saira SemiCondensed Light"/>
                <a:sym typeface="Saira SemiCondensed Light"/>
              </a:rPr>
              <a:t>Quais passos para responder as perguntas?</a:t>
            </a:r>
            <a:endParaRPr sz="1800">
              <a:latin typeface="Saira SemiCondensed Light"/>
              <a:ea typeface="Saira SemiCondensed Light"/>
              <a:cs typeface="Saira SemiCondensed Light"/>
              <a:sym typeface="Saira SemiCondensed Light"/>
            </a:endParaRPr>
          </a:p>
        </p:txBody>
      </p:sp>
      <p:cxnSp>
        <p:nvCxnSpPr>
          <p:cNvPr id="176" name="Google Shape;176;p21"/>
          <p:cNvCxnSpPr/>
          <p:nvPr/>
        </p:nvCxnSpPr>
        <p:spPr>
          <a:xfrm flipH="1" rot="10800000">
            <a:off x="5233425" y="2783100"/>
            <a:ext cx="862500" cy="14400"/>
          </a:xfrm>
          <a:prstGeom prst="straightConnector1">
            <a:avLst/>
          </a:prstGeom>
          <a:noFill/>
          <a:ln cap="flat" cmpd="sng" w="9525">
            <a:solidFill>
              <a:srgbClr val="E0757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21"/>
          <p:cNvGrpSpPr/>
          <p:nvPr/>
        </p:nvGrpSpPr>
        <p:grpSpPr>
          <a:xfrm>
            <a:off x="1202675" y="3728775"/>
            <a:ext cx="1848200" cy="1828800"/>
            <a:chOff x="1202675" y="3766875"/>
            <a:chExt cx="1848200" cy="1828800"/>
          </a:xfrm>
        </p:grpSpPr>
        <p:sp>
          <p:nvSpPr>
            <p:cNvPr id="178" name="Google Shape;178;p21"/>
            <p:cNvSpPr/>
            <p:nvPr/>
          </p:nvSpPr>
          <p:spPr>
            <a:xfrm>
              <a:off x="1222075" y="3766875"/>
              <a:ext cx="1828800" cy="182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1359175" y="3903975"/>
              <a:ext cx="1554600" cy="15546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1"/>
            <p:cNvSpPr txBox="1"/>
            <p:nvPr/>
          </p:nvSpPr>
          <p:spPr>
            <a:xfrm>
              <a:off x="1202675" y="4290150"/>
              <a:ext cx="18288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Entendimento 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do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 problema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grpSp>
        <p:nvGrpSpPr>
          <p:cNvPr id="181" name="Google Shape;181;p21"/>
          <p:cNvGrpSpPr/>
          <p:nvPr/>
        </p:nvGrpSpPr>
        <p:grpSpPr>
          <a:xfrm>
            <a:off x="3482675" y="3728775"/>
            <a:ext cx="1828800" cy="1828800"/>
            <a:chOff x="1222075" y="3766875"/>
            <a:chExt cx="1828800" cy="1828800"/>
          </a:xfrm>
        </p:grpSpPr>
        <p:sp>
          <p:nvSpPr>
            <p:cNvPr id="182" name="Google Shape;182;p21"/>
            <p:cNvSpPr/>
            <p:nvPr/>
          </p:nvSpPr>
          <p:spPr>
            <a:xfrm>
              <a:off x="1222075" y="3766875"/>
              <a:ext cx="1828800" cy="182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1359175" y="3903975"/>
              <a:ext cx="1554600" cy="15546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1376875" y="4290150"/>
              <a:ext cx="15546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Coleta 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Dados 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Spotify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grpSp>
        <p:nvGrpSpPr>
          <p:cNvPr id="185" name="Google Shape;185;p21"/>
          <p:cNvGrpSpPr/>
          <p:nvPr/>
        </p:nvGrpSpPr>
        <p:grpSpPr>
          <a:xfrm>
            <a:off x="5743275" y="3728775"/>
            <a:ext cx="1828800" cy="1828800"/>
            <a:chOff x="1222075" y="3766875"/>
            <a:chExt cx="1828800" cy="1828800"/>
          </a:xfrm>
        </p:grpSpPr>
        <p:sp>
          <p:nvSpPr>
            <p:cNvPr id="186" name="Google Shape;186;p21"/>
            <p:cNvSpPr/>
            <p:nvPr/>
          </p:nvSpPr>
          <p:spPr>
            <a:xfrm>
              <a:off x="1222075" y="3766875"/>
              <a:ext cx="1828800" cy="182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359175" y="3903975"/>
              <a:ext cx="1554600" cy="15546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 txBox="1"/>
            <p:nvPr/>
          </p:nvSpPr>
          <p:spPr>
            <a:xfrm>
              <a:off x="1607425" y="4290150"/>
              <a:ext cx="10581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EDA 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Dados musicais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grpSp>
        <p:nvGrpSpPr>
          <p:cNvPr id="189" name="Google Shape;189;p21"/>
          <p:cNvGrpSpPr/>
          <p:nvPr/>
        </p:nvGrpSpPr>
        <p:grpSpPr>
          <a:xfrm>
            <a:off x="8003875" y="3728775"/>
            <a:ext cx="1828800" cy="1828800"/>
            <a:chOff x="1222075" y="3766875"/>
            <a:chExt cx="1828800" cy="1828800"/>
          </a:xfrm>
        </p:grpSpPr>
        <p:sp>
          <p:nvSpPr>
            <p:cNvPr id="190" name="Google Shape;190;p21"/>
            <p:cNvSpPr/>
            <p:nvPr/>
          </p:nvSpPr>
          <p:spPr>
            <a:xfrm>
              <a:off x="1222075" y="3766875"/>
              <a:ext cx="1828800" cy="182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359175" y="3903975"/>
              <a:ext cx="1554600" cy="1554600"/>
            </a:xfrm>
            <a:prstGeom prst="ellipse">
              <a:avLst/>
            </a:prstGeom>
            <a:solidFill>
              <a:srgbClr val="E075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 txBox="1"/>
            <p:nvPr/>
          </p:nvSpPr>
          <p:spPr>
            <a:xfrm>
              <a:off x="1359175" y="4290150"/>
              <a:ext cx="1554600" cy="9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rPr>
                <a:t>ML Descoberta de músicas</a:t>
              </a:r>
              <a:endParaRPr sz="1800">
                <a:solidFill>
                  <a:srgbClr val="FFFFFF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endParaRPr>
            </a:p>
          </p:txBody>
        </p:sp>
      </p:grpSp>
      <p:sp>
        <p:nvSpPr>
          <p:cNvPr id="193" name="Google Shape;193;p21"/>
          <p:cNvSpPr txBox="1"/>
          <p:nvPr/>
        </p:nvSpPr>
        <p:spPr>
          <a:xfrm>
            <a:off x="1347868" y="5557578"/>
            <a:ext cx="14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Step 1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3685018" y="5557578"/>
            <a:ext cx="14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Step 2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5945618" y="5557578"/>
            <a:ext cx="14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Step 3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8206218" y="5557578"/>
            <a:ext cx="14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7572"/>
                </a:solidFill>
                <a:latin typeface="Josefin Sans"/>
                <a:ea typeface="Josefin Sans"/>
                <a:cs typeface="Josefin Sans"/>
                <a:sym typeface="Josefin Sans"/>
              </a:rPr>
              <a:t>Step 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